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465" r:id="rId2"/>
    <p:sldId id="462" r:id="rId3"/>
    <p:sldId id="466" r:id="rId4"/>
    <p:sldId id="467" r:id="rId5"/>
    <p:sldId id="468" r:id="rId6"/>
    <p:sldId id="469" r:id="rId7"/>
    <p:sldId id="470" r:id="rId8"/>
    <p:sldId id="471" r:id="rId9"/>
    <p:sldId id="356" r:id="rId10"/>
    <p:sldId id="357" r:id="rId11"/>
    <p:sldId id="362" r:id="rId12"/>
    <p:sldId id="474" r:id="rId13"/>
    <p:sldId id="472" r:id="rId14"/>
    <p:sldId id="473" r:id="rId15"/>
    <p:sldId id="410" r:id="rId16"/>
    <p:sldId id="459" r:id="rId17"/>
    <p:sldId id="463" r:id="rId18"/>
    <p:sldId id="475" r:id="rId19"/>
    <p:sldId id="476" r:id="rId20"/>
    <p:sldId id="477" r:id="rId21"/>
    <p:sldId id="478" r:id="rId22"/>
    <p:sldId id="479" r:id="rId23"/>
    <p:sldId id="460" r:id="rId24"/>
  </p:sldIdLst>
  <p:sldSz cx="12192000" cy="6858000"/>
  <p:notesSz cx="6858000" cy="9144000"/>
  <p:defaultTextStyle>
    <a:defPPr>
      <a:defRPr lang="fr-FR"/>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93713" indent="-36513" algn="l" rtl="0" fontAlgn="base">
      <a:spcBef>
        <a:spcPct val="0"/>
      </a:spcBef>
      <a:spcAft>
        <a:spcPct val="0"/>
      </a:spcAft>
      <a:defRPr kern="1200">
        <a:solidFill>
          <a:schemeClr val="tx1"/>
        </a:solidFill>
        <a:latin typeface="Arial" pitchFamily="34" charset="0"/>
        <a:ea typeface="+mn-ea"/>
        <a:cs typeface="Arial" pitchFamily="34" charset="0"/>
      </a:defRPr>
    </a:lvl2pPr>
    <a:lvl3pPr marL="987425" indent="-73025" algn="l" rtl="0" fontAlgn="base">
      <a:spcBef>
        <a:spcPct val="0"/>
      </a:spcBef>
      <a:spcAft>
        <a:spcPct val="0"/>
      </a:spcAft>
      <a:defRPr kern="1200">
        <a:solidFill>
          <a:schemeClr val="tx1"/>
        </a:solidFill>
        <a:latin typeface="Arial" pitchFamily="34" charset="0"/>
        <a:ea typeface="+mn-ea"/>
        <a:cs typeface="Arial" pitchFamily="34" charset="0"/>
      </a:defRPr>
    </a:lvl3pPr>
    <a:lvl4pPr marL="1481138" indent="-109538" algn="l" rtl="0" fontAlgn="base">
      <a:spcBef>
        <a:spcPct val="0"/>
      </a:spcBef>
      <a:spcAft>
        <a:spcPct val="0"/>
      </a:spcAft>
      <a:defRPr kern="1200">
        <a:solidFill>
          <a:schemeClr val="tx1"/>
        </a:solidFill>
        <a:latin typeface="Arial" pitchFamily="34" charset="0"/>
        <a:ea typeface="+mn-ea"/>
        <a:cs typeface="Arial" pitchFamily="34" charset="0"/>
      </a:defRPr>
    </a:lvl4pPr>
    <a:lvl5pPr marL="1974850" indent="-14605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2" d="100"/>
          <a:sy n="112" d="100"/>
        </p:scale>
        <p:origin x="55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A1FDC8-3086-4669-A40A-5D943A99221C}" type="doc">
      <dgm:prSet loTypeId="urn:microsoft.com/office/officeart/2005/8/layout/hierarchy1" loCatId="hierarchy" qsTypeId="urn:microsoft.com/office/officeart/2005/8/quickstyle/simple2" qsCatId="simple" csTypeId="urn:microsoft.com/office/officeart/2005/8/colors/accent2_2" csCatId="accent2"/>
      <dgm:spPr/>
      <dgm:t>
        <a:bodyPr/>
        <a:lstStyle/>
        <a:p>
          <a:endParaRPr lang="en-US"/>
        </a:p>
      </dgm:t>
    </dgm:pt>
    <dgm:pt modelId="{21BF6B80-6600-472C-9161-9DC379152FC9}">
      <dgm:prSet/>
      <dgm:spPr/>
      <dgm:t>
        <a:bodyPr/>
        <a:lstStyle/>
        <a:p>
          <a:r>
            <a:rPr lang="fr-FR"/>
            <a:t>Le </a:t>
          </a:r>
          <a:r>
            <a:rPr lang="fr-FR" b="1"/>
            <a:t>chiffrement</a:t>
          </a:r>
          <a:r>
            <a:rPr lang="fr-FR"/>
            <a:t> des données repose sur l’utilisation d’</a:t>
          </a:r>
          <a:r>
            <a:rPr lang="fr-FR" b="1"/>
            <a:t>algorithmes</a:t>
          </a:r>
          <a:r>
            <a:rPr lang="fr-FR"/>
            <a:t> mathématiques et des </a:t>
          </a:r>
          <a:r>
            <a:rPr lang="fr-FR" b="1"/>
            <a:t>certificats</a:t>
          </a:r>
          <a:r>
            <a:rPr lang="fr-FR"/>
            <a:t>. </a:t>
          </a:r>
          <a:endParaRPr lang="en-US"/>
        </a:p>
      </dgm:t>
    </dgm:pt>
    <dgm:pt modelId="{10D1D9F6-ABC9-4A9B-87C5-CCDDC07E09B9}" type="parTrans" cxnId="{83B23DE7-3845-4E3F-BF41-C3C037BFCF9F}">
      <dgm:prSet/>
      <dgm:spPr/>
      <dgm:t>
        <a:bodyPr/>
        <a:lstStyle/>
        <a:p>
          <a:endParaRPr lang="en-US"/>
        </a:p>
      </dgm:t>
    </dgm:pt>
    <dgm:pt modelId="{FB161830-3237-4F69-8BFF-96C66C9AF33F}" type="sibTrans" cxnId="{83B23DE7-3845-4E3F-BF41-C3C037BFCF9F}">
      <dgm:prSet/>
      <dgm:spPr/>
      <dgm:t>
        <a:bodyPr/>
        <a:lstStyle/>
        <a:p>
          <a:endParaRPr lang="en-US"/>
        </a:p>
      </dgm:t>
    </dgm:pt>
    <dgm:pt modelId="{7C20CDD2-B291-4E7C-AA1B-CD9961FD882C}">
      <dgm:prSet/>
      <dgm:spPr/>
      <dgm:t>
        <a:bodyPr/>
        <a:lstStyle/>
        <a:p>
          <a:r>
            <a:rPr lang="fr-FR"/>
            <a:t>Deux types de chiffrement peuvent être utilisés, </a:t>
          </a:r>
          <a:endParaRPr lang="en-US"/>
        </a:p>
      </dgm:t>
    </dgm:pt>
    <dgm:pt modelId="{2977BE09-F198-4C96-A56F-77518CE00F8B}" type="parTrans" cxnId="{C44D5C9D-323B-4144-BFB4-81E7848E448C}">
      <dgm:prSet/>
      <dgm:spPr/>
      <dgm:t>
        <a:bodyPr/>
        <a:lstStyle/>
        <a:p>
          <a:endParaRPr lang="en-US"/>
        </a:p>
      </dgm:t>
    </dgm:pt>
    <dgm:pt modelId="{369600A4-8669-42B5-A674-7C9E7A097190}" type="sibTrans" cxnId="{C44D5C9D-323B-4144-BFB4-81E7848E448C}">
      <dgm:prSet/>
      <dgm:spPr/>
      <dgm:t>
        <a:bodyPr/>
        <a:lstStyle/>
        <a:p>
          <a:endParaRPr lang="en-US"/>
        </a:p>
      </dgm:t>
    </dgm:pt>
    <dgm:pt modelId="{20742960-B763-4651-B858-A25530038626}">
      <dgm:prSet/>
      <dgm:spPr/>
      <dgm:t>
        <a:bodyPr/>
        <a:lstStyle/>
        <a:p>
          <a:r>
            <a:rPr lang="fr-FR"/>
            <a:t>le chiffrement </a:t>
          </a:r>
          <a:r>
            <a:rPr lang="fr-FR" b="1"/>
            <a:t>symétrique</a:t>
          </a:r>
          <a:r>
            <a:rPr lang="fr-FR"/>
            <a:t> </a:t>
          </a:r>
          <a:endParaRPr lang="en-US"/>
        </a:p>
      </dgm:t>
    </dgm:pt>
    <dgm:pt modelId="{5E6F693F-5DC5-4F55-BFB5-188D8C39AA23}" type="parTrans" cxnId="{BE0486A5-9651-48E7-A9BC-95F9154A2F90}">
      <dgm:prSet/>
      <dgm:spPr/>
      <dgm:t>
        <a:bodyPr/>
        <a:lstStyle/>
        <a:p>
          <a:endParaRPr lang="en-US"/>
        </a:p>
      </dgm:t>
    </dgm:pt>
    <dgm:pt modelId="{000C3D96-9F9D-42FA-B04D-218F6388071C}" type="sibTrans" cxnId="{BE0486A5-9651-48E7-A9BC-95F9154A2F90}">
      <dgm:prSet/>
      <dgm:spPr/>
      <dgm:t>
        <a:bodyPr/>
        <a:lstStyle/>
        <a:p>
          <a:endParaRPr lang="en-US"/>
        </a:p>
      </dgm:t>
    </dgm:pt>
    <dgm:pt modelId="{D0AEA730-EFE0-4A28-A1DB-E2FE20718FEC}">
      <dgm:prSet/>
      <dgm:spPr/>
      <dgm:t>
        <a:bodyPr/>
        <a:lstStyle/>
        <a:p>
          <a:r>
            <a:rPr lang="fr-FR"/>
            <a:t>et le chiffrement </a:t>
          </a:r>
          <a:r>
            <a:rPr lang="fr-FR" b="1"/>
            <a:t>asymétrique</a:t>
          </a:r>
          <a:r>
            <a:rPr lang="fr-FR"/>
            <a:t>.</a:t>
          </a:r>
          <a:endParaRPr lang="en-US"/>
        </a:p>
      </dgm:t>
    </dgm:pt>
    <dgm:pt modelId="{DC8CA00C-E45F-4BD4-9935-7EF87ED9B2B4}" type="parTrans" cxnId="{265CBEFD-F15B-47A1-812D-8AE4AA0984C8}">
      <dgm:prSet/>
      <dgm:spPr/>
      <dgm:t>
        <a:bodyPr/>
        <a:lstStyle/>
        <a:p>
          <a:endParaRPr lang="en-US"/>
        </a:p>
      </dgm:t>
    </dgm:pt>
    <dgm:pt modelId="{814E34DC-BC1B-4797-8B6E-01327C2D17FA}" type="sibTrans" cxnId="{265CBEFD-F15B-47A1-812D-8AE4AA0984C8}">
      <dgm:prSet/>
      <dgm:spPr/>
      <dgm:t>
        <a:bodyPr/>
        <a:lstStyle/>
        <a:p>
          <a:endParaRPr lang="en-US"/>
        </a:p>
      </dgm:t>
    </dgm:pt>
    <dgm:pt modelId="{CBAA4A93-A7F8-42F3-9ECB-08548100CA17}" type="pres">
      <dgm:prSet presAssocID="{2AA1FDC8-3086-4669-A40A-5D943A99221C}" presName="hierChild1" presStyleCnt="0">
        <dgm:presLayoutVars>
          <dgm:chPref val="1"/>
          <dgm:dir/>
          <dgm:animOne val="branch"/>
          <dgm:animLvl val="lvl"/>
          <dgm:resizeHandles/>
        </dgm:presLayoutVars>
      </dgm:prSet>
      <dgm:spPr/>
    </dgm:pt>
    <dgm:pt modelId="{2C7FA888-DA52-4DA5-9068-616740B795F4}" type="pres">
      <dgm:prSet presAssocID="{21BF6B80-6600-472C-9161-9DC379152FC9}" presName="hierRoot1" presStyleCnt="0"/>
      <dgm:spPr/>
    </dgm:pt>
    <dgm:pt modelId="{999054D7-893D-425E-AEE0-885EAA9FC582}" type="pres">
      <dgm:prSet presAssocID="{21BF6B80-6600-472C-9161-9DC379152FC9}" presName="composite" presStyleCnt="0"/>
      <dgm:spPr/>
    </dgm:pt>
    <dgm:pt modelId="{651BE613-CACD-495D-B4AA-B15CC7408B44}" type="pres">
      <dgm:prSet presAssocID="{21BF6B80-6600-472C-9161-9DC379152FC9}" presName="background" presStyleLbl="node0" presStyleIdx="0" presStyleCnt="2"/>
      <dgm:spPr/>
    </dgm:pt>
    <dgm:pt modelId="{6DE75338-9211-4403-BC04-AF8C04DFD9C0}" type="pres">
      <dgm:prSet presAssocID="{21BF6B80-6600-472C-9161-9DC379152FC9}" presName="text" presStyleLbl="fgAcc0" presStyleIdx="0" presStyleCnt="2">
        <dgm:presLayoutVars>
          <dgm:chPref val="3"/>
        </dgm:presLayoutVars>
      </dgm:prSet>
      <dgm:spPr/>
    </dgm:pt>
    <dgm:pt modelId="{F285CEFE-EF61-4A32-8ECE-6D1FD784A7EE}" type="pres">
      <dgm:prSet presAssocID="{21BF6B80-6600-472C-9161-9DC379152FC9}" presName="hierChild2" presStyleCnt="0"/>
      <dgm:spPr/>
    </dgm:pt>
    <dgm:pt modelId="{486C7804-CDC5-4EAD-BB0C-FEB3304C0BB1}" type="pres">
      <dgm:prSet presAssocID="{7C20CDD2-B291-4E7C-AA1B-CD9961FD882C}" presName="hierRoot1" presStyleCnt="0"/>
      <dgm:spPr/>
    </dgm:pt>
    <dgm:pt modelId="{71D58A6B-39A5-4189-AC7D-598CA801A9E5}" type="pres">
      <dgm:prSet presAssocID="{7C20CDD2-B291-4E7C-AA1B-CD9961FD882C}" presName="composite" presStyleCnt="0"/>
      <dgm:spPr/>
    </dgm:pt>
    <dgm:pt modelId="{8C30BECA-292F-48B1-85E6-65C824FEA0B1}" type="pres">
      <dgm:prSet presAssocID="{7C20CDD2-B291-4E7C-AA1B-CD9961FD882C}" presName="background" presStyleLbl="node0" presStyleIdx="1" presStyleCnt="2"/>
      <dgm:spPr/>
    </dgm:pt>
    <dgm:pt modelId="{C313A04E-AD44-4F67-A405-6AFE81E7F717}" type="pres">
      <dgm:prSet presAssocID="{7C20CDD2-B291-4E7C-AA1B-CD9961FD882C}" presName="text" presStyleLbl="fgAcc0" presStyleIdx="1" presStyleCnt="2">
        <dgm:presLayoutVars>
          <dgm:chPref val="3"/>
        </dgm:presLayoutVars>
      </dgm:prSet>
      <dgm:spPr/>
    </dgm:pt>
    <dgm:pt modelId="{BB86109E-8051-435F-98F9-9472C3DE78CF}" type="pres">
      <dgm:prSet presAssocID="{7C20CDD2-B291-4E7C-AA1B-CD9961FD882C}" presName="hierChild2" presStyleCnt="0"/>
      <dgm:spPr/>
    </dgm:pt>
    <dgm:pt modelId="{1453A816-07EC-43DF-96D8-8122B15EF8B2}" type="pres">
      <dgm:prSet presAssocID="{5E6F693F-5DC5-4F55-BFB5-188D8C39AA23}" presName="Name10" presStyleLbl="parChTrans1D2" presStyleIdx="0" presStyleCnt="2"/>
      <dgm:spPr/>
    </dgm:pt>
    <dgm:pt modelId="{FA03E201-DA7F-4A21-95FC-CAE7436F29A3}" type="pres">
      <dgm:prSet presAssocID="{20742960-B763-4651-B858-A25530038626}" presName="hierRoot2" presStyleCnt="0"/>
      <dgm:spPr/>
    </dgm:pt>
    <dgm:pt modelId="{C17EE052-932B-46F8-B47E-84B83FC1BC08}" type="pres">
      <dgm:prSet presAssocID="{20742960-B763-4651-B858-A25530038626}" presName="composite2" presStyleCnt="0"/>
      <dgm:spPr/>
    </dgm:pt>
    <dgm:pt modelId="{D08CEC01-F84B-4183-AA3A-D13C08871C94}" type="pres">
      <dgm:prSet presAssocID="{20742960-B763-4651-B858-A25530038626}" presName="background2" presStyleLbl="node2" presStyleIdx="0" presStyleCnt="2"/>
      <dgm:spPr/>
    </dgm:pt>
    <dgm:pt modelId="{EAF6BFFF-34E3-412B-8ED1-4CE06EDC4FA7}" type="pres">
      <dgm:prSet presAssocID="{20742960-B763-4651-B858-A25530038626}" presName="text2" presStyleLbl="fgAcc2" presStyleIdx="0" presStyleCnt="2">
        <dgm:presLayoutVars>
          <dgm:chPref val="3"/>
        </dgm:presLayoutVars>
      </dgm:prSet>
      <dgm:spPr/>
    </dgm:pt>
    <dgm:pt modelId="{8231A589-1BA4-4085-A6F1-ECE582D4C57D}" type="pres">
      <dgm:prSet presAssocID="{20742960-B763-4651-B858-A25530038626}" presName="hierChild3" presStyleCnt="0"/>
      <dgm:spPr/>
    </dgm:pt>
    <dgm:pt modelId="{111FDE98-FC37-4064-89D8-4E7FBFA64502}" type="pres">
      <dgm:prSet presAssocID="{DC8CA00C-E45F-4BD4-9935-7EF87ED9B2B4}" presName="Name10" presStyleLbl="parChTrans1D2" presStyleIdx="1" presStyleCnt="2"/>
      <dgm:spPr/>
    </dgm:pt>
    <dgm:pt modelId="{B1CFDD8F-49D3-492B-84F7-E83A91D841AF}" type="pres">
      <dgm:prSet presAssocID="{D0AEA730-EFE0-4A28-A1DB-E2FE20718FEC}" presName="hierRoot2" presStyleCnt="0"/>
      <dgm:spPr/>
    </dgm:pt>
    <dgm:pt modelId="{885A72AA-328C-46C2-8CF5-29DCE5C2D94F}" type="pres">
      <dgm:prSet presAssocID="{D0AEA730-EFE0-4A28-A1DB-E2FE20718FEC}" presName="composite2" presStyleCnt="0"/>
      <dgm:spPr/>
    </dgm:pt>
    <dgm:pt modelId="{E637B964-9CE2-4F8B-ADA4-0F6B4B59D0B3}" type="pres">
      <dgm:prSet presAssocID="{D0AEA730-EFE0-4A28-A1DB-E2FE20718FEC}" presName="background2" presStyleLbl="node2" presStyleIdx="1" presStyleCnt="2"/>
      <dgm:spPr/>
    </dgm:pt>
    <dgm:pt modelId="{27E0A75E-18E3-48B1-A226-3681842A313C}" type="pres">
      <dgm:prSet presAssocID="{D0AEA730-EFE0-4A28-A1DB-E2FE20718FEC}" presName="text2" presStyleLbl="fgAcc2" presStyleIdx="1" presStyleCnt="2">
        <dgm:presLayoutVars>
          <dgm:chPref val="3"/>
        </dgm:presLayoutVars>
      </dgm:prSet>
      <dgm:spPr/>
    </dgm:pt>
    <dgm:pt modelId="{33E72EBB-DA7D-47C9-8AA0-018AA53C27C9}" type="pres">
      <dgm:prSet presAssocID="{D0AEA730-EFE0-4A28-A1DB-E2FE20718FEC}" presName="hierChild3" presStyleCnt="0"/>
      <dgm:spPr/>
    </dgm:pt>
  </dgm:ptLst>
  <dgm:cxnLst>
    <dgm:cxn modelId="{B5BA8317-1A5B-49AA-A4CF-08767FE54ECA}" type="presOf" srcId="{20742960-B763-4651-B858-A25530038626}" destId="{EAF6BFFF-34E3-412B-8ED1-4CE06EDC4FA7}" srcOrd="0" destOrd="0" presId="urn:microsoft.com/office/officeart/2005/8/layout/hierarchy1"/>
    <dgm:cxn modelId="{9B62E217-5EEE-472A-89B8-82699A11521E}" type="presOf" srcId="{DC8CA00C-E45F-4BD4-9935-7EF87ED9B2B4}" destId="{111FDE98-FC37-4064-89D8-4E7FBFA64502}" srcOrd="0" destOrd="0" presId="urn:microsoft.com/office/officeart/2005/8/layout/hierarchy1"/>
    <dgm:cxn modelId="{243ED067-5867-42C1-88F6-C088622F5F96}" type="presOf" srcId="{21BF6B80-6600-472C-9161-9DC379152FC9}" destId="{6DE75338-9211-4403-BC04-AF8C04DFD9C0}" srcOrd="0" destOrd="0" presId="urn:microsoft.com/office/officeart/2005/8/layout/hierarchy1"/>
    <dgm:cxn modelId="{7F562E8C-BF56-4EAF-970C-B63EF71D0AFE}" type="presOf" srcId="{D0AEA730-EFE0-4A28-A1DB-E2FE20718FEC}" destId="{27E0A75E-18E3-48B1-A226-3681842A313C}" srcOrd="0" destOrd="0" presId="urn:microsoft.com/office/officeart/2005/8/layout/hierarchy1"/>
    <dgm:cxn modelId="{CD07AA99-4293-4CF3-9B34-25C8B7CC6705}" type="presOf" srcId="{2AA1FDC8-3086-4669-A40A-5D943A99221C}" destId="{CBAA4A93-A7F8-42F3-9ECB-08548100CA17}" srcOrd="0" destOrd="0" presId="urn:microsoft.com/office/officeart/2005/8/layout/hierarchy1"/>
    <dgm:cxn modelId="{C44D5C9D-323B-4144-BFB4-81E7848E448C}" srcId="{2AA1FDC8-3086-4669-A40A-5D943A99221C}" destId="{7C20CDD2-B291-4E7C-AA1B-CD9961FD882C}" srcOrd="1" destOrd="0" parTransId="{2977BE09-F198-4C96-A56F-77518CE00F8B}" sibTransId="{369600A4-8669-42B5-A674-7C9E7A097190}"/>
    <dgm:cxn modelId="{BE0486A5-9651-48E7-A9BC-95F9154A2F90}" srcId="{7C20CDD2-B291-4E7C-AA1B-CD9961FD882C}" destId="{20742960-B763-4651-B858-A25530038626}" srcOrd="0" destOrd="0" parTransId="{5E6F693F-5DC5-4F55-BFB5-188D8C39AA23}" sibTransId="{000C3D96-9F9D-42FA-B04D-218F6388071C}"/>
    <dgm:cxn modelId="{E0A685AE-497D-4F2C-90C0-D6124D6029D9}" type="presOf" srcId="{7C20CDD2-B291-4E7C-AA1B-CD9961FD882C}" destId="{C313A04E-AD44-4F67-A405-6AFE81E7F717}" srcOrd="0" destOrd="0" presId="urn:microsoft.com/office/officeart/2005/8/layout/hierarchy1"/>
    <dgm:cxn modelId="{83B23DE7-3845-4E3F-BF41-C3C037BFCF9F}" srcId="{2AA1FDC8-3086-4669-A40A-5D943A99221C}" destId="{21BF6B80-6600-472C-9161-9DC379152FC9}" srcOrd="0" destOrd="0" parTransId="{10D1D9F6-ABC9-4A9B-87C5-CCDDC07E09B9}" sibTransId="{FB161830-3237-4F69-8BFF-96C66C9AF33F}"/>
    <dgm:cxn modelId="{474BFDF4-7947-421A-A414-F129187E393D}" type="presOf" srcId="{5E6F693F-5DC5-4F55-BFB5-188D8C39AA23}" destId="{1453A816-07EC-43DF-96D8-8122B15EF8B2}" srcOrd="0" destOrd="0" presId="urn:microsoft.com/office/officeart/2005/8/layout/hierarchy1"/>
    <dgm:cxn modelId="{265CBEFD-F15B-47A1-812D-8AE4AA0984C8}" srcId="{7C20CDD2-B291-4E7C-AA1B-CD9961FD882C}" destId="{D0AEA730-EFE0-4A28-A1DB-E2FE20718FEC}" srcOrd="1" destOrd="0" parTransId="{DC8CA00C-E45F-4BD4-9935-7EF87ED9B2B4}" sibTransId="{814E34DC-BC1B-4797-8B6E-01327C2D17FA}"/>
    <dgm:cxn modelId="{4A722A19-1101-41B8-9ED9-8F4340ED8C20}" type="presParOf" srcId="{CBAA4A93-A7F8-42F3-9ECB-08548100CA17}" destId="{2C7FA888-DA52-4DA5-9068-616740B795F4}" srcOrd="0" destOrd="0" presId="urn:microsoft.com/office/officeart/2005/8/layout/hierarchy1"/>
    <dgm:cxn modelId="{923DD6E5-C1DA-4C50-8B99-F65D9651B0E7}" type="presParOf" srcId="{2C7FA888-DA52-4DA5-9068-616740B795F4}" destId="{999054D7-893D-425E-AEE0-885EAA9FC582}" srcOrd="0" destOrd="0" presId="urn:microsoft.com/office/officeart/2005/8/layout/hierarchy1"/>
    <dgm:cxn modelId="{D5A44EA9-81D3-4336-8C91-735F3085332F}" type="presParOf" srcId="{999054D7-893D-425E-AEE0-885EAA9FC582}" destId="{651BE613-CACD-495D-B4AA-B15CC7408B44}" srcOrd="0" destOrd="0" presId="urn:microsoft.com/office/officeart/2005/8/layout/hierarchy1"/>
    <dgm:cxn modelId="{8D6B6190-335C-4473-B3C7-80BEF81F04FF}" type="presParOf" srcId="{999054D7-893D-425E-AEE0-885EAA9FC582}" destId="{6DE75338-9211-4403-BC04-AF8C04DFD9C0}" srcOrd="1" destOrd="0" presId="urn:microsoft.com/office/officeart/2005/8/layout/hierarchy1"/>
    <dgm:cxn modelId="{A3D044B2-F2D6-4665-8317-47FBD65BD362}" type="presParOf" srcId="{2C7FA888-DA52-4DA5-9068-616740B795F4}" destId="{F285CEFE-EF61-4A32-8ECE-6D1FD784A7EE}" srcOrd="1" destOrd="0" presId="urn:microsoft.com/office/officeart/2005/8/layout/hierarchy1"/>
    <dgm:cxn modelId="{83071B2F-4EE4-4A03-8029-00EB95666A78}" type="presParOf" srcId="{CBAA4A93-A7F8-42F3-9ECB-08548100CA17}" destId="{486C7804-CDC5-4EAD-BB0C-FEB3304C0BB1}" srcOrd="1" destOrd="0" presId="urn:microsoft.com/office/officeart/2005/8/layout/hierarchy1"/>
    <dgm:cxn modelId="{246FDAA9-D649-4EDA-965A-DD2E7B6C2C92}" type="presParOf" srcId="{486C7804-CDC5-4EAD-BB0C-FEB3304C0BB1}" destId="{71D58A6B-39A5-4189-AC7D-598CA801A9E5}" srcOrd="0" destOrd="0" presId="urn:microsoft.com/office/officeart/2005/8/layout/hierarchy1"/>
    <dgm:cxn modelId="{12C8C654-FAAD-4456-A570-1DC74225A357}" type="presParOf" srcId="{71D58A6B-39A5-4189-AC7D-598CA801A9E5}" destId="{8C30BECA-292F-48B1-85E6-65C824FEA0B1}" srcOrd="0" destOrd="0" presId="urn:microsoft.com/office/officeart/2005/8/layout/hierarchy1"/>
    <dgm:cxn modelId="{DE623A04-7DE6-4461-B8AD-03DB003EF292}" type="presParOf" srcId="{71D58A6B-39A5-4189-AC7D-598CA801A9E5}" destId="{C313A04E-AD44-4F67-A405-6AFE81E7F717}" srcOrd="1" destOrd="0" presId="urn:microsoft.com/office/officeart/2005/8/layout/hierarchy1"/>
    <dgm:cxn modelId="{51E718E7-A3E1-4210-9C55-AC042302A326}" type="presParOf" srcId="{486C7804-CDC5-4EAD-BB0C-FEB3304C0BB1}" destId="{BB86109E-8051-435F-98F9-9472C3DE78CF}" srcOrd="1" destOrd="0" presId="urn:microsoft.com/office/officeart/2005/8/layout/hierarchy1"/>
    <dgm:cxn modelId="{39D37699-0ACB-4C53-929E-A57232912977}" type="presParOf" srcId="{BB86109E-8051-435F-98F9-9472C3DE78CF}" destId="{1453A816-07EC-43DF-96D8-8122B15EF8B2}" srcOrd="0" destOrd="0" presId="urn:microsoft.com/office/officeart/2005/8/layout/hierarchy1"/>
    <dgm:cxn modelId="{1FFE1E7B-D470-4CF0-82FB-231042186817}" type="presParOf" srcId="{BB86109E-8051-435F-98F9-9472C3DE78CF}" destId="{FA03E201-DA7F-4A21-95FC-CAE7436F29A3}" srcOrd="1" destOrd="0" presId="urn:microsoft.com/office/officeart/2005/8/layout/hierarchy1"/>
    <dgm:cxn modelId="{F81215D9-DD74-47B2-8E1C-68FAD0F22DB5}" type="presParOf" srcId="{FA03E201-DA7F-4A21-95FC-CAE7436F29A3}" destId="{C17EE052-932B-46F8-B47E-84B83FC1BC08}" srcOrd="0" destOrd="0" presId="urn:microsoft.com/office/officeart/2005/8/layout/hierarchy1"/>
    <dgm:cxn modelId="{F3C8B7A5-00AC-4C4F-8E54-9A7171BB2164}" type="presParOf" srcId="{C17EE052-932B-46F8-B47E-84B83FC1BC08}" destId="{D08CEC01-F84B-4183-AA3A-D13C08871C94}" srcOrd="0" destOrd="0" presId="urn:microsoft.com/office/officeart/2005/8/layout/hierarchy1"/>
    <dgm:cxn modelId="{233849E8-A587-4ECF-9346-E10DA2334CAC}" type="presParOf" srcId="{C17EE052-932B-46F8-B47E-84B83FC1BC08}" destId="{EAF6BFFF-34E3-412B-8ED1-4CE06EDC4FA7}" srcOrd="1" destOrd="0" presId="urn:microsoft.com/office/officeart/2005/8/layout/hierarchy1"/>
    <dgm:cxn modelId="{C90F2CC9-58C4-4F83-9591-4F6ECAAE889A}" type="presParOf" srcId="{FA03E201-DA7F-4A21-95FC-CAE7436F29A3}" destId="{8231A589-1BA4-4085-A6F1-ECE582D4C57D}" srcOrd="1" destOrd="0" presId="urn:microsoft.com/office/officeart/2005/8/layout/hierarchy1"/>
    <dgm:cxn modelId="{6CC35FFD-56CF-4D18-BDB9-194D903A27E1}" type="presParOf" srcId="{BB86109E-8051-435F-98F9-9472C3DE78CF}" destId="{111FDE98-FC37-4064-89D8-4E7FBFA64502}" srcOrd="2" destOrd="0" presId="urn:microsoft.com/office/officeart/2005/8/layout/hierarchy1"/>
    <dgm:cxn modelId="{B8DAEAE6-78AB-456E-8D25-6E607B624943}" type="presParOf" srcId="{BB86109E-8051-435F-98F9-9472C3DE78CF}" destId="{B1CFDD8F-49D3-492B-84F7-E83A91D841AF}" srcOrd="3" destOrd="0" presId="urn:microsoft.com/office/officeart/2005/8/layout/hierarchy1"/>
    <dgm:cxn modelId="{C29DF44F-9DC1-4E56-B3B5-A777450F1884}" type="presParOf" srcId="{B1CFDD8F-49D3-492B-84F7-E83A91D841AF}" destId="{885A72AA-328C-46C2-8CF5-29DCE5C2D94F}" srcOrd="0" destOrd="0" presId="urn:microsoft.com/office/officeart/2005/8/layout/hierarchy1"/>
    <dgm:cxn modelId="{3E0281CB-D865-42FC-86D2-45DFF03402B4}" type="presParOf" srcId="{885A72AA-328C-46C2-8CF5-29DCE5C2D94F}" destId="{E637B964-9CE2-4F8B-ADA4-0F6B4B59D0B3}" srcOrd="0" destOrd="0" presId="urn:microsoft.com/office/officeart/2005/8/layout/hierarchy1"/>
    <dgm:cxn modelId="{E80B209E-140B-4C98-B1ED-6BF49B4419D5}" type="presParOf" srcId="{885A72AA-328C-46C2-8CF5-29DCE5C2D94F}" destId="{27E0A75E-18E3-48B1-A226-3681842A313C}" srcOrd="1" destOrd="0" presId="urn:microsoft.com/office/officeart/2005/8/layout/hierarchy1"/>
    <dgm:cxn modelId="{FDA4D2B1-EB21-451D-BF47-926634CF1C8A}" type="presParOf" srcId="{B1CFDD8F-49D3-492B-84F7-E83A91D841AF}" destId="{33E72EBB-DA7D-47C9-8AA0-018AA53C27C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1FDE98-FC37-4064-89D8-4E7FBFA64502}">
      <dsp:nvSpPr>
        <dsp:cNvPr id="0" name=""/>
        <dsp:cNvSpPr/>
      </dsp:nvSpPr>
      <dsp:spPr>
        <a:xfrm>
          <a:off x="6384012" y="1876470"/>
          <a:ext cx="1804312" cy="858688"/>
        </a:xfrm>
        <a:custGeom>
          <a:avLst/>
          <a:gdLst/>
          <a:ahLst/>
          <a:cxnLst/>
          <a:rect l="0" t="0" r="0" b="0"/>
          <a:pathLst>
            <a:path>
              <a:moveTo>
                <a:pt x="0" y="0"/>
              </a:moveTo>
              <a:lnTo>
                <a:pt x="0" y="585171"/>
              </a:lnTo>
              <a:lnTo>
                <a:pt x="1804312" y="585171"/>
              </a:lnTo>
              <a:lnTo>
                <a:pt x="1804312" y="85868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453A816-07EC-43DF-96D8-8122B15EF8B2}">
      <dsp:nvSpPr>
        <dsp:cNvPr id="0" name=""/>
        <dsp:cNvSpPr/>
      </dsp:nvSpPr>
      <dsp:spPr>
        <a:xfrm>
          <a:off x="4579700" y="1876470"/>
          <a:ext cx="1804312" cy="858688"/>
        </a:xfrm>
        <a:custGeom>
          <a:avLst/>
          <a:gdLst/>
          <a:ahLst/>
          <a:cxnLst/>
          <a:rect l="0" t="0" r="0" b="0"/>
          <a:pathLst>
            <a:path>
              <a:moveTo>
                <a:pt x="1804312" y="0"/>
              </a:moveTo>
              <a:lnTo>
                <a:pt x="1804312" y="585171"/>
              </a:lnTo>
              <a:lnTo>
                <a:pt x="0" y="585171"/>
              </a:lnTo>
              <a:lnTo>
                <a:pt x="0" y="85868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51BE613-CACD-495D-B4AA-B15CC7408B44}">
      <dsp:nvSpPr>
        <dsp:cNvPr id="0" name=""/>
        <dsp:cNvSpPr/>
      </dsp:nvSpPr>
      <dsp:spPr>
        <a:xfrm>
          <a:off x="1299132" y="1626"/>
          <a:ext cx="2952511" cy="1874844"/>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DE75338-9211-4403-BC04-AF8C04DFD9C0}">
      <dsp:nvSpPr>
        <dsp:cNvPr id="0" name=""/>
        <dsp:cNvSpPr/>
      </dsp:nvSpPr>
      <dsp:spPr>
        <a:xfrm>
          <a:off x="1627189" y="313280"/>
          <a:ext cx="2952511" cy="187484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kern="1200"/>
            <a:t>Le </a:t>
          </a:r>
          <a:r>
            <a:rPr lang="fr-FR" sz="2000" b="1" kern="1200"/>
            <a:t>chiffrement</a:t>
          </a:r>
          <a:r>
            <a:rPr lang="fr-FR" sz="2000" kern="1200"/>
            <a:t> des données repose sur l’utilisation d’</a:t>
          </a:r>
          <a:r>
            <a:rPr lang="fr-FR" sz="2000" b="1" kern="1200"/>
            <a:t>algorithmes</a:t>
          </a:r>
          <a:r>
            <a:rPr lang="fr-FR" sz="2000" kern="1200"/>
            <a:t> mathématiques et des </a:t>
          </a:r>
          <a:r>
            <a:rPr lang="fr-FR" sz="2000" b="1" kern="1200"/>
            <a:t>certificats</a:t>
          </a:r>
          <a:r>
            <a:rPr lang="fr-FR" sz="2000" kern="1200"/>
            <a:t>. </a:t>
          </a:r>
          <a:endParaRPr lang="en-US" sz="2000" kern="1200"/>
        </a:p>
      </dsp:txBody>
      <dsp:txXfrm>
        <a:off x="1682101" y="368192"/>
        <a:ext cx="2842687" cy="1765020"/>
      </dsp:txXfrm>
    </dsp:sp>
    <dsp:sp modelId="{8C30BECA-292F-48B1-85E6-65C824FEA0B1}">
      <dsp:nvSpPr>
        <dsp:cNvPr id="0" name=""/>
        <dsp:cNvSpPr/>
      </dsp:nvSpPr>
      <dsp:spPr>
        <a:xfrm>
          <a:off x="4907757" y="1626"/>
          <a:ext cx="2952511" cy="1874844"/>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313A04E-AD44-4F67-A405-6AFE81E7F717}">
      <dsp:nvSpPr>
        <dsp:cNvPr id="0" name=""/>
        <dsp:cNvSpPr/>
      </dsp:nvSpPr>
      <dsp:spPr>
        <a:xfrm>
          <a:off x="5235814" y="313280"/>
          <a:ext cx="2952511" cy="187484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kern="1200"/>
            <a:t>Deux types de chiffrement peuvent être utilisés, </a:t>
          </a:r>
          <a:endParaRPr lang="en-US" sz="2000" kern="1200"/>
        </a:p>
      </dsp:txBody>
      <dsp:txXfrm>
        <a:off x="5290726" y="368192"/>
        <a:ext cx="2842687" cy="1765020"/>
      </dsp:txXfrm>
    </dsp:sp>
    <dsp:sp modelId="{D08CEC01-F84B-4183-AA3A-D13C08871C94}">
      <dsp:nvSpPr>
        <dsp:cNvPr id="0" name=""/>
        <dsp:cNvSpPr/>
      </dsp:nvSpPr>
      <dsp:spPr>
        <a:xfrm>
          <a:off x="3103444" y="2735159"/>
          <a:ext cx="2952511" cy="1874844"/>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AF6BFFF-34E3-412B-8ED1-4CE06EDC4FA7}">
      <dsp:nvSpPr>
        <dsp:cNvPr id="0" name=""/>
        <dsp:cNvSpPr/>
      </dsp:nvSpPr>
      <dsp:spPr>
        <a:xfrm>
          <a:off x="3431501" y="3046813"/>
          <a:ext cx="2952511" cy="187484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kern="1200"/>
            <a:t>le chiffrement </a:t>
          </a:r>
          <a:r>
            <a:rPr lang="fr-FR" sz="2000" b="1" kern="1200"/>
            <a:t>symétrique</a:t>
          </a:r>
          <a:r>
            <a:rPr lang="fr-FR" sz="2000" kern="1200"/>
            <a:t> </a:t>
          </a:r>
          <a:endParaRPr lang="en-US" sz="2000" kern="1200"/>
        </a:p>
      </dsp:txBody>
      <dsp:txXfrm>
        <a:off x="3486413" y="3101725"/>
        <a:ext cx="2842687" cy="1765020"/>
      </dsp:txXfrm>
    </dsp:sp>
    <dsp:sp modelId="{E637B964-9CE2-4F8B-ADA4-0F6B4B59D0B3}">
      <dsp:nvSpPr>
        <dsp:cNvPr id="0" name=""/>
        <dsp:cNvSpPr/>
      </dsp:nvSpPr>
      <dsp:spPr>
        <a:xfrm>
          <a:off x="6712069" y="2735159"/>
          <a:ext cx="2952511" cy="1874844"/>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7E0A75E-18E3-48B1-A226-3681842A313C}">
      <dsp:nvSpPr>
        <dsp:cNvPr id="0" name=""/>
        <dsp:cNvSpPr/>
      </dsp:nvSpPr>
      <dsp:spPr>
        <a:xfrm>
          <a:off x="7040126" y="3046813"/>
          <a:ext cx="2952511" cy="187484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kern="1200"/>
            <a:t>et le chiffrement </a:t>
          </a:r>
          <a:r>
            <a:rPr lang="fr-FR" sz="2000" b="1" kern="1200"/>
            <a:t>asymétrique</a:t>
          </a:r>
          <a:r>
            <a:rPr lang="fr-FR" sz="2000" kern="1200"/>
            <a:t>.</a:t>
          </a:r>
          <a:endParaRPr lang="en-US" sz="2000" kern="1200"/>
        </a:p>
      </dsp:txBody>
      <dsp:txXfrm>
        <a:off x="7095038" y="3101725"/>
        <a:ext cx="2842687" cy="176502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AD41FE-4A4A-4150-AAA5-2697879DA3F7}" type="datetimeFigureOut">
              <a:rPr lang="fr-FR" smtClean="0"/>
              <a:t>26/11/2024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0F8B97-FF44-4745-930C-93CDD44FF317}" type="slidenum">
              <a:rPr lang="fr-FR" smtClean="0"/>
              <a:t>‹N°›</a:t>
            </a:fld>
            <a:endParaRPr lang="fr-FR"/>
          </a:p>
        </p:txBody>
      </p:sp>
    </p:spTree>
    <p:extLst>
      <p:ext uri="{BB962C8B-B14F-4D97-AF65-F5344CB8AC3E}">
        <p14:creationId xmlns:p14="http://schemas.microsoft.com/office/powerpoint/2010/main" val="219170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fld id="{BAD5201D-C5D9-416F-9658-8A5CD07E553F}" type="slidenum">
              <a:rPr lang="fr-FR" smtClean="0"/>
              <a:pPr/>
              <a:t>15</a:t>
            </a:fld>
            <a:endParaRPr lang="fr-FR"/>
          </a:p>
        </p:txBody>
      </p:sp>
      <p:sp>
        <p:nvSpPr>
          <p:cNvPr id="4" name="Espace réservé de l'image des diapositives 3"/>
          <p:cNvSpPr>
            <a:spLocks noGrp="1" noRot="1" noChangeAspect="1"/>
          </p:cNvSpPr>
          <p:nvPr>
            <p:ph type="sldImg"/>
          </p:nvPr>
        </p:nvSpPr>
        <p:spPr>
          <a:xfrm>
            <a:off x="636588" y="757238"/>
            <a:ext cx="5826125" cy="4368800"/>
          </a:xfrm>
        </p:spPr>
      </p:sp>
      <p:sp>
        <p:nvSpPr>
          <p:cNvPr id="5" name="Espace réservé des commentaires 4"/>
          <p:cNvSpPr>
            <a:spLocks noGrp="1"/>
          </p:cNvSpPr>
          <p:nvPr>
            <p:ph type="body" idx="1"/>
          </p:nvPr>
        </p:nvSpPr>
        <p:spPr/>
        <p:txBody>
          <a:bodyPr/>
          <a:lstStyle/>
          <a:p>
            <a:endParaRPr lang="fr-FR"/>
          </a:p>
        </p:txBody>
      </p:sp>
      <p:sp>
        <p:nvSpPr>
          <p:cNvPr id="3" name="Espace réservé du pied de page 2"/>
          <p:cNvSpPr>
            <a:spLocks noGrp="1"/>
          </p:cNvSpPr>
          <p:nvPr>
            <p:ph type="ftr" sz="quarter" idx="11"/>
          </p:nvPr>
        </p:nvSpPr>
        <p:spPr/>
        <p:txBody>
          <a:bodyPr/>
          <a:lstStyle/>
          <a:p>
            <a:pPr>
              <a:defRPr/>
            </a:pPr>
            <a:r>
              <a:rPr lang="fr-FR"/>
              <a:t>IRE62 - Département Informatique</a:t>
            </a:r>
          </a:p>
        </p:txBody>
      </p:sp>
      <p:sp>
        <p:nvSpPr>
          <p:cNvPr id="6" name="Espace réservé de l'en-tête 5"/>
          <p:cNvSpPr>
            <a:spLocks noGrp="1"/>
          </p:cNvSpPr>
          <p:nvPr>
            <p:ph type="hdr" sz="quarter" idx="12"/>
          </p:nvPr>
        </p:nvSpPr>
        <p:spPr/>
        <p:txBody>
          <a:bodyPr/>
          <a:lstStyle/>
          <a:p>
            <a:pPr>
              <a:defRPr/>
            </a:pPr>
            <a:r>
              <a:rPr lang="fr-FR"/>
              <a:t>Réseau Privé Virtuel (VPN) : Mise en Oeuvre</a:t>
            </a:r>
          </a:p>
        </p:txBody>
      </p:sp>
    </p:spTree>
    <p:extLst>
      <p:ext uri="{BB962C8B-B14F-4D97-AF65-F5344CB8AC3E}">
        <p14:creationId xmlns:p14="http://schemas.microsoft.com/office/powerpoint/2010/main" val="21139652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10.png"/><Relationship Id="rId4" Type="http://schemas.openxmlformats.org/officeDocument/2006/relationships/image" Target="../media/image9.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32.jpe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Master" Target="../slideMasters/slideMaster1.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10.png"/><Relationship Id="rId4" Type="http://schemas.openxmlformats.org/officeDocument/2006/relationships/image" Target="../media/image9.jpe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26.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9.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h 3_Chap">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14" name="Graphique 13">
            <a:extLst>
              <a:ext uri="{FF2B5EF4-FFF2-40B4-BE49-F238E27FC236}">
                <a16:creationId xmlns:a16="http://schemas.microsoft.com/office/drawing/2014/main" id="{4F018227-3F76-0FFB-47D1-78B777F6725D}"/>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40007"/>
          <a:stretch/>
        </p:blipFill>
        <p:spPr>
          <a:xfrm>
            <a:off x="-252" y="801502"/>
            <a:ext cx="7110134" cy="6858000"/>
          </a:xfrm>
          <a:prstGeom prst="rect">
            <a:avLst/>
          </a:prstGeom>
        </p:spPr>
      </p:pic>
      <p:pic>
        <p:nvPicPr>
          <p:cNvPr id="9" name="Image 8">
            <a:extLst>
              <a:ext uri="{FF2B5EF4-FFF2-40B4-BE49-F238E27FC236}">
                <a16:creationId xmlns:a16="http://schemas.microsoft.com/office/drawing/2014/main" id="{8C9BBAD8-B8A0-DC50-110F-0B482F5EF9D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flipH="1">
            <a:off x="6167559" y="801503"/>
            <a:ext cx="6024693" cy="4498958"/>
          </a:xfrm>
          <a:prstGeom prst="rect">
            <a:avLst/>
          </a:prstGeom>
        </p:spPr>
      </p:pic>
      <p:sp>
        <p:nvSpPr>
          <p:cNvPr id="20" name="Rectangle 19">
            <a:extLst>
              <a:ext uri="{FF2B5EF4-FFF2-40B4-BE49-F238E27FC236}">
                <a16:creationId xmlns:a16="http://schemas.microsoft.com/office/drawing/2014/main" id="{D890B538-98C2-5740-56D2-F909629E1E00}"/>
              </a:ext>
            </a:extLst>
          </p:cNvPr>
          <p:cNvSpPr/>
          <p:nvPr/>
        </p:nvSpPr>
        <p:spPr>
          <a:xfrm rot="16200000">
            <a:off x="5246424" y="1140293"/>
            <a:ext cx="1655816" cy="165622"/>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3" name="Espace réservé du texte 2"/>
          <p:cNvSpPr>
            <a:spLocks noGrp="1"/>
          </p:cNvSpPr>
          <p:nvPr>
            <p:ph type="body" sz="quarter" idx="22" hasCustomPrompt="1"/>
          </p:nvPr>
        </p:nvSpPr>
        <p:spPr>
          <a:xfrm>
            <a:off x="2112441" y="4154259"/>
            <a:ext cx="3962916" cy="467892"/>
          </a:xfrm>
          <a:prstGeom prst="rect">
            <a:avLst/>
          </a:prstGeom>
          <a:solidFill>
            <a:schemeClr val="accent1">
              <a:lumMod val="20000"/>
              <a:lumOff val="80000"/>
            </a:schemeClr>
          </a:solidFill>
        </p:spPr>
        <p:txBody>
          <a:bodyPr lIns="0" tIns="0" rIns="72000" bIns="0" anchor="t" anchorCtr="0">
            <a:normAutofit/>
          </a:bodyPr>
          <a:lstStyle>
            <a:lvl1pPr marL="342831" indent="-342831">
              <a:buClr>
                <a:schemeClr val="tx1"/>
              </a:buClr>
              <a:buSzPct val="120000"/>
              <a:buFont typeface="Courier New" panose="02070309020205020404" pitchFamily="49" charset="0"/>
              <a:buChar char="o"/>
              <a:defRPr sz="1600" baseline="0">
                <a:solidFill>
                  <a:schemeClr val="tx1"/>
                </a:solidFill>
              </a:defRPr>
            </a:lvl1pPr>
          </a:lstStyle>
          <a:p>
            <a:pPr lvl="0"/>
            <a:r>
              <a:rPr lang="fr-FR"/>
              <a:t>Cliquez pour ajouter un sous-titre</a:t>
            </a:r>
          </a:p>
        </p:txBody>
      </p:sp>
      <p:sp>
        <p:nvSpPr>
          <p:cNvPr id="5" name="Espace réservé du texte 4"/>
          <p:cNvSpPr>
            <a:spLocks noGrp="1"/>
          </p:cNvSpPr>
          <p:nvPr>
            <p:ph type="body" sz="quarter" idx="23" hasCustomPrompt="1"/>
          </p:nvPr>
        </p:nvSpPr>
        <p:spPr>
          <a:xfrm>
            <a:off x="2112441" y="4591695"/>
            <a:ext cx="3960516" cy="467892"/>
          </a:xfrm>
          <a:prstGeom prst="rect">
            <a:avLst/>
          </a:prstGeom>
          <a:solidFill>
            <a:schemeClr val="accent1">
              <a:lumMod val="20000"/>
              <a:lumOff val="80000"/>
            </a:schemeClr>
          </a:solidFill>
        </p:spPr>
        <p:txBody>
          <a:bodyPr lIns="0" tIns="0" rIns="72000" bIns="0" anchor="t">
            <a:normAutofit/>
          </a:bodyPr>
          <a:lstStyle>
            <a:lvl1pPr marL="342831" indent="-342831">
              <a:buClr>
                <a:schemeClr val="tx1"/>
              </a:buClr>
              <a:buSzPct val="120000"/>
              <a:buFont typeface="Courier New" panose="02070309020205020404" pitchFamily="49" charset="0"/>
              <a:buChar char="o"/>
              <a:defRPr sz="1600">
                <a:solidFill>
                  <a:schemeClr val="tx1"/>
                </a:solidFill>
              </a:defRPr>
            </a:lvl1pPr>
          </a:lstStyle>
          <a:p>
            <a:pPr lvl="0"/>
            <a:r>
              <a:rPr lang="fr-FR"/>
              <a:t>Cliquez pour ajouter un sous-titre</a:t>
            </a:r>
          </a:p>
        </p:txBody>
      </p:sp>
      <p:sp>
        <p:nvSpPr>
          <p:cNvPr id="7" name="Espace réservé du texte 6"/>
          <p:cNvSpPr>
            <a:spLocks noGrp="1"/>
          </p:cNvSpPr>
          <p:nvPr>
            <p:ph type="body" sz="quarter" idx="24" hasCustomPrompt="1"/>
          </p:nvPr>
        </p:nvSpPr>
        <p:spPr>
          <a:xfrm>
            <a:off x="2112441" y="5055662"/>
            <a:ext cx="3964116" cy="467892"/>
          </a:xfrm>
          <a:prstGeom prst="rect">
            <a:avLst/>
          </a:prstGeom>
          <a:solidFill>
            <a:schemeClr val="accent1">
              <a:lumMod val="20000"/>
              <a:lumOff val="80000"/>
            </a:schemeClr>
          </a:solidFill>
        </p:spPr>
        <p:txBody>
          <a:bodyPr lIns="0" tIns="0" rIns="72000" bIns="0" anchor="t">
            <a:normAutofit/>
          </a:bodyPr>
          <a:lstStyle>
            <a:lvl1pPr marL="342831" indent="-342831">
              <a:buClr>
                <a:schemeClr val="tx1"/>
              </a:buClr>
              <a:buSzPct val="120000"/>
              <a:buFont typeface="Courier New" panose="02070309020205020404" pitchFamily="49" charset="0"/>
              <a:buChar char="o"/>
              <a:defRPr sz="1600">
                <a:solidFill>
                  <a:schemeClr val="tx1"/>
                </a:solidFill>
              </a:defRPr>
            </a:lvl1pPr>
            <a:lvl2pPr marL="268233" indent="0">
              <a:buNone/>
              <a:defRPr/>
            </a:lvl2pPr>
          </a:lstStyle>
          <a:p>
            <a:pPr lvl="0"/>
            <a:r>
              <a:rPr lang="fr-FR"/>
              <a:t>Cliquez pour ajouter un sous-titre</a:t>
            </a:r>
          </a:p>
        </p:txBody>
      </p:sp>
      <p:sp>
        <p:nvSpPr>
          <p:cNvPr id="17" name="Espace réservé du texte 16"/>
          <p:cNvSpPr>
            <a:spLocks noGrp="1"/>
          </p:cNvSpPr>
          <p:nvPr>
            <p:ph type="body" sz="quarter" idx="28" hasCustomPrompt="1"/>
          </p:nvPr>
        </p:nvSpPr>
        <p:spPr>
          <a:xfrm>
            <a:off x="2112441" y="5515171"/>
            <a:ext cx="3964116" cy="467892"/>
          </a:xfrm>
          <a:prstGeom prst="rect">
            <a:avLst/>
          </a:prstGeom>
          <a:solidFill>
            <a:schemeClr val="accent1">
              <a:lumMod val="20000"/>
              <a:lumOff val="80000"/>
            </a:schemeClr>
          </a:solidFill>
        </p:spPr>
        <p:txBody>
          <a:bodyPr lIns="0" tIns="0" rIns="72000" bIns="0">
            <a:normAutofit/>
          </a:bodyPr>
          <a:lstStyle>
            <a:lvl1pPr marL="285693" indent="-285693">
              <a:buClr>
                <a:schemeClr val="tx1"/>
              </a:buClr>
              <a:buSzPct val="120000"/>
              <a:buFont typeface="Courier New" panose="02070309020205020404" pitchFamily="49" charset="0"/>
              <a:buChar char="o"/>
              <a:defRPr sz="1600">
                <a:solidFill>
                  <a:schemeClr val="tx1"/>
                </a:solidFill>
              </a:defRPr>
            </a:lvl1pPr>
          </a:lstStyle>
          <a:p>
            <a:pPr lvl="0"/>
            <a:r>
              <a:rPr lang="fr-FR"/>
              <a:t>Cliquez pour ajouter un sous-titre</a:t>
            </a:r>
          </a:p>
        </p:txBody>
      </p:sp>
      <p:sp>
        <p:nvSpPr>
          <p:cNvPr id="10" name="Titre 1"/>
          <p:cNvSpPr>
            <a:spLocks noGrp="1"/>
          </p:cNvSpPr>
          <p:nvPr>
            <p:ph type="title"/>
          </p:nvPr>
        </p:nvSpPr>
        <p:spPr>
          <a:xfrm>
            <a:off x="2119362" y="1703665"/>
            <a:ext cx="3962916" cy="1362142"/>
          </a:xfrm>
          <a:solidFill>
            <a:schemeClr val="accent1">
              <a:lumMod val="20000"/>
              <a:lumOff val="80000"/>
            </a:schemeClr>
          </a:solidFill>
          <a:ln>
            <a:noFill/>
          </a:ln>
        </p:spPr>
        <p:txBody>
          <a:bodyPr vert="horz" wrap="square" lIns="0" tIns="108000" rIns="0" bIns="144000" numCol="1" anchor="ctr" anchorCtr="0" compatLnSpc="1">
            <a:prstTxWarp prst="textNoShape">
              <a:avLst/>
            </a:prstTxWarp>
            <a:spAutoFit/>
          </a:bodyPr>
          <a:lstStyle>
            <a:lvl1pPr>
              <a:defRPr lang="fr-FR" sz="3599" b="1" dirty="0">
                <a:solidFill>
                  <a:schemeClr val="tx1"/>
                </a:solidFill>
                <a:latin typeface="+mn-lt"/>
                <a:ea typeface="+mn-ea"/>
                <a:cs typeface="+mn-cs"/>
              </a:defRPr>
            </a:lvl1pPr>
          </a:lstStyle>
          <a:p>
            <a:pPr marL="0" lvl="0" indent="0">
              <a:lnSpc>
                <a:spcPct val="100000"/>
              </a:lnSpc>
              <a:spcBef>
                <a:spcPts val="1200"/>
              </a:spcBef>
              <a:buFont typeface="Arial" pitchFamily="34" charset="0"/>
              <a:buNone/>
            </a:pPr>
            <a:r>
              <a:rPr lang="fr-FR"/>
              <a:t>Modifiez le style du titre</a:t>
            </a:r>
          </a:p>
        </p:txBody>
      </p:sp>
      <p:pic>
        <p:nvPicPr>
          <p:cNvPr id="11" name="Image 10">
            <a:extLst>
              <a:ext uri="{FF2B5EF4-FFF2-40B4-BE49-F238E27FC236}">
                <a16:creationId xmlns:a16="http://schemas.microsoft.com/office/drawing/2014/main" id="{86F700FF-8F9F-342E-D5F2-A83A3B5914EF}"/>
              </a:ext>
            </a:extLst>
          </p:cNvPr>
          <p:cNvPicPr>
            <a:picLocks noChangeAspect="1"/>
          </p:cNvPicPr>
          <p:nvPr/>
        </p:nvPicPr>
        <p:blipFill>
          <a:blip r:embed="rId5">
            <a:biLevel thresh="75000"/>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578667" y="577767"/>
            <a:ext cx="1669991" cy="1251452"/>
          </a:xfrm>
          <a:prstGeom prst="rect">
            <a:avLst/>
          </a:prstGeom>
        </p:spPr>
      </p:pic>
    </p:spTree>
    <p:extLst>
      <p:ext uri="{BB962C8B-B14F-4D97-AF65-F5344CB8AC3E}">
        <p14:creationId xmlns:p14="http://schemas.microsoft.com/office/powerpoint/2010/main" val="515830767"/>
      </p:ext>
    </p:extLst>
  </p:cSld>
  <p:clrMapOvr>
    <a:masterClrMapping/>
  </p:clrMapOvr>
  <p:extLst>
    <p:ext uri="{DCECCB84-F9BA-43D5-87BE-67443E8EF086}">
      <p15:sldGuideLst xmlns:p15="http://schemas.microsoft.com/office/powerpoint/2012/main">
        <p15:guide id="1" pos="370">
          <p15:clr>
            <a:srgbClr val="FBAE40"/>
          </p15:clr>
        </p15:guide>
        <p15:guide id="2" pos="2887">
          <p15:clr>
            <a:srgbClr val="FBAE40"/>
          </p15:clr>
        </p15:guide>
        <p15:guide id="4" pos="7491">
          <p15:clr>
            <a:srgbClr val="FBAE40"/>
          </p15:clr>
        </p15:guide>
        <p15:guide id="5" orient="horz" pos="1049">
          <p15:clr>
            <a:srgbClr val="FBAE40"/>
          </p15:clr>
        </p15:guide>
        <p15:guide id="6" orient="horz" pos="207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ccroche v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CCB04B-4EB5-F1D6-BD0B-D8D85C2AF105}"/>
              </a:ext>
            </a:extLst>
          </p:cNvPr>
          <p:cNvSpPr/>
          <p:nvPr/>
        </p:nvSpPr>
        <p:spPr>
          <a:xfrm>
            <a:off x="-794" y="386212"/>
            <a:ext cx="6096794" cy="6477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 name="Espace réservé du numéro de diapositive 3"/>
          <p:cNvSpPr>
            <a:spLocks noGrp="1"/>
          </p:cNvSpPr>
          <p:nvPr>
            <p:ph type="sldNum" sz="quarter" idx="11"/>
          </p:nvPr>
        </p:nvSpPr>
        <p:spPr/>
        <p:txBody>
          <a:bodyPr/>
          <a:lstStyle/>
          <a:p>
            <a:fld id="{D08E2F52-E7AF-44C0-92A6-8AEDD3DB91DF}" type="slidenum">
              <a:rPr lang="fr-FR" smtClean="0"/>
              <a:t>‹N°›</a:t>
            </a:fld>
            <a:endParaRPr lang="fr-FR"/>
          </a:p>
        </p:txBody>
      </p:sp>
      <p:sp>
        <p:nvSpPr>
          <p:cNvPr id="6" name="Espace réservé du texte 5"/>
          <p:cNvSpPr>
            <a:spLocks noGrp="1"/>
          </p:cNvSpPr>
          <p:nvPr>
            <p:ph type="body" sz="quarter" idx="12"/>
          </p:nvPr>
        </p:nvSpPr>
        <p:spPr>
          <a:xfrm>
            <a:off x="7239943" y="801504"/>
            <a:ext cx="4534491" cy="5543852"/>
          </a:xfrm>
        </p:spPr>
        <p:txBody>
          <a:bodyPr anchor="ctr" anchorCtr="0"/>
          <a:lstStyle>
            <a:lvl1pPr algn="l">
              <a:defRPr sz="2799">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fr-FR"/>
              <a:t>Cliquez pour modifier les styles du texte du masque</a:t>
            </a:r>
          </a:p>
          <a:p>
            <a:pPr lvl="1"/>
            <a:r>
              <a:rPr lang="fr-FR"/>
              <a:t>Deuxième niveau</a:t>
            </a:r>
          </a:p>
        </p:txBody>
      </p:sp>
      <p:sp>
        <p:nvSpPr>
          <p:cNvPr id="2" name="Titre 1"/>
          <p:cNvSpPr>
            <a:spLocks noGrp="1"/>
          </p:cNvSpPr>
          <p:nvPr>
            <p:ph type="title"/>
          </p:nvPr>
        </p:nvSpPr>
        <p:spPr>
          <a:xfrm>
            <a:off x="587453" y="2323562"/>
            <a:ext cx="3129371" cy="2836143"/>
          </a:xfrm>
          <a:noFill/>
        </p:spPr>
        <p:txBody>
          <a:bodyPr lIns="0" tIns="108000" rIns="108000" bIns="108000" anchor="t" anchorCtr="0">
            <a:normAutofit/>
          </a:bodyPr>
          <a:lstStyle>
            <a:lvl1pPr marL="0" indent="0" algn="l">
              <a:defRPr b="1">
                <a:solidFill>
                  <a:schemeClr val="bg1"/>
                </a:solidFill>
              </a:defRPr>
            </a:lvl1pPr>
          </a:lstStyle>
          <a:p>
            <a:r>
              <a:rPr lang="fr-FR"/>
              <a:t>Modifiez le style du titre</a:t>
            </a:r>
          </a:p>
        </p:txBody>
      </p:sp>
      <p:pic>
        <p:nvPicPr>
          <p:cNvPr id="9" name="Graphique 8">
            <a:extLst>
              <a:ext uri="{FF2B5EF4-FFF2-40B4-BE49-F238E27FC236}">
                <a16:creationId xmlns:a16="http://schemas.microsoft.com/office/drawing/2014/main" id="{FC934F97-9F42-F2E4-FA36-AB401ADD3758}"/>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13428" b="-4051"/>
          <a:stretch/>
        </p:blipFill>
        <p:spPr>
          <a:xfrm>
            <a:off x="587452" y="386213"/>
            <a:ext cx="2122256" cy="2019880"/>
          </a:xfrm>
          <a:prstGeom prst="rect">
            <a:avLst/>
          </a:prstGeom>
        </p:spPr>
      </p:pic>
      <p:pic>
        <p:nvPicPr>
          <p:cNvPr id="11" name="Image 10">
            <a:extLst>
              <a:ext uri="{FF2B5EF4-FFF2-40B4-BE49-F238E27FC236}">
                <a16:creationId xmlns:a16="http://schemas.microsoft.com/office/drawing/2014/main" id="{738CCF04-4D06-E90F-582A-B326E3D435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716823" y="386212"/>
            <a:ext cx="3423096" cy="5959144"/>
          </a:xfrm>
          <a:prstGeom prst="rect">
            <a:avLst/>
          </a:prstGeom>
        </p:spPr>
      </p:pic>
      <p:sp>
        <p:nvSpPr>
          <p:cNvPr id="7" name="Espace réservé du pied de page 4">
            <a:extLst>
              <a:ext uri="{FF2B5EF4-FFF2-40B4-BE49-F238E27FC236}">
                <a16:creationId xmlns:a16="http://schemas.microsoft.com/office/drawing/2014/main" id="{0E973B47-CF63-7C5B-6677-393FE749FA97}"/>
              </a:ext>
            </a:extLst>
          </p:cNvPr>
          <p:cNvSpPr>
            <a:spLocks noGrp="1"/>
          </p:cNvSpPr>
          <p:nvPr>
            <p:ph type="ftr" sz="quarter" idx="23"/>
          </p:nvPr>
        </p:nvSpPr>
        <p:spPr>
          <a:xfrm>
            <a:off x="4268697" y="6710162"/>
            <a:ext cx="3963416" cy="92312"/>
          </a:xfrm>
        </p:spPr>
        <p:txBody>
          <a:bodyPr/>
          <a:lstStyle>
            <a:lvl1pPr>
              <a:defRPr>
                <a:solidFill>
                  <a:schemeClr val="bg1"/>
                </a:solidFill>
              </a:defRPr>
            </a:lvl1pPr>
          </a:lstStyle>
          <a:p>
            <a:endParaRPr lang="fr-FR"/>
          </a:p>
        </p:txBody>
      </p:sp>
      <p:pic>
        <p:nvPicPr>
          <p:cNvPr id="5" name="Graphique 4">
            <a:extLst>
              <a:ext uri="{FF2B5EF4-FFF2-40B4-BE49-F238E27FC236}">
                <a16:creationId xmlns:a16="http://schemas.microsoft.com/office/drawing/2014/main" id="{1135B80D-E850-7D8C-F6BC-F09CE1011DAF}"/>
              </a:ext>
            </a:extLst>
          </p:cNvPr>
          <p:cNvPicPr>
            <a:picLocks noChangeAspect="1"/>
          </p:cNvPicPr>
          <p:nvPr/>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l="21258" t="7429" r="48344" b="49890"/>
          <a:stretch/>
        </p:blipFill>
        <p:spPr>
          <a:xfrm>
            <a:off x="10831593" y="4667286"/>
            <a:ext cx="1375515" cy="1589190"/>
          </a:xfrm>
          <a:prstGeom prst="rect">
            <a:avLst/>
          </a:prstGeom>
        </p:spPr>
      </p:pic>
      <p:sp>
        <p:nvSpPr>
          <p:cNvPr id="8" name="Rectangle 7">
            <a:extLst>
              <a:ext uri="{FF2B5EF4-FFF2-40B4-BE49-F238E27FC236}">
                <a16:creationId xmlns:a16="http://schemas.microsoft.com/office/drawing/2014/main" id="{67999870-3335-BD8F-D259-5C1DEC6F8876}"/>
              </a:ext>
            </a:extLst>
          </p:cNvPr>
          <p:cNvSpPr/>
          <p:nvPr/>
        </p:nvSpPr>
        <p:spPr>
          <a:xfrm>
            <a:off x="3611269" y="383879"/>
            <a:ext cx="3528650" cy="5959143"/>
          </a:xfrm>
          <a:prstGeom prst="rect">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852195643"/>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amp; contenu + imag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CCB04B-4EB5-F1D6-BD0B-D8D85C2AF105}"/>
              </a:ext>
            </a:extLst>
          </p:cNvPr>
          <p:cNvSpPr/>
          <p:nvPr/>
        </p:nvSpPr>
        <p:spPr>
          <a:xfrm>
            <a:off x="794" y="383672"/>
            <a:ext cx="6095999" cy="646439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Espace réservé pour une image  7">
            <a:extLst>
              <a:ext uri="{FF2B5EF4-FFF2-40B4-BE49-F238E27FC236}">
                <a16:creationId xmlns:a16="http://schemas.microsoft.com/office/drawing/2014/main" id="{9CC1CDB2-0A9B-A050-D691-ADEFC01C316A}"/>
              </a:ext>
            </a:extLst>
          </p:cNvPr>
          <p:cNvSpPr>
            <a:spLocks noGrp="1"/>
          </p:cNvSpPr>
          <p:nvPr>
            <p:ph type="pic" sz="quarter" idx="24"/>
          </p:nvPr>
        </p:nvSpPr>
        <p:spPr>
          <a:xfrm>
            <a:off x="0" y="779283"/>
            <a:ext cx="5703042" cy="4489997"/>
          </a:xfrm>
        </p:spPr>
        <p:txBody>
          <a:bodyPr/>
          <a:lstStyle/>
          <a:p>
            <a:r>
              <a:rPr lang="fr-FR"/>
              <a:t>Cliquez sur l'icône pour ajouter une image</a:t>
            </a:r>
          </a:p>
        </p:txBody>
      </p:sp>
      <p:sp>
        <p:nvSpPr>
          <p:cNvPr id="4" name="Espace réservé du numéro de diapositive 3"/>
          <p:cNvSpPr>
            <a:spLocks noGrp="1"/>
          </p:cNvSpPr>
          <p:nvPr>
            <p:ph type="sldNum" sz="quarter" idx="11"/>
          </p:nvPr>
        </p:nvSpPr>
        <p:spPr/>
        <p:txBody>
          <a:bodyPr/>
          <a:lstStyle/>
          <a:p>
            <a:fld id="{D08E2F52-E7AF-44C0-92A6-8AEDD3DB91DF}" type="slidenum">
              <a:rPr lang="fr-FR" smtClean="0"/>
              <a:t>‹N°›</a:t>
            </a:fld>
            <a:endParaRPr lang="fr-FR"/>
          </a:p>
        </p:txBody>
      </p:sp>
      <p:sp>
        <p:nvSpPr>
          <p:cNvPr id="6" name="Espace réservé du texte 5"/>
          <p:cNvSpPr>
            <a:spLocks noGrp="1"/>
          </p:cNvSpPr>
          <p:nvPr>
            <p:ph type="body" sz="quarter" idx="12"/>
          </p:nvPr>
        </p:nvSpPr>
        <p:spPr>
          <a:xfrm>
            <a:off x="6376231" y="801503"/>
            <a:ext cx="5517281" cy="551622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pied de page 4">
            <a:extLst>
              <a:ext uri="{FF2B5EF4-FFF2-40B4-BE49-F238E27FC236}">
                <a16:creationId xmlns:a16="http://schemas.microsoft.com/office/drawing/2014/main" id="{8C625B8A-9F21-BA58-8C06-11797B4A8F77}"/>
              </a:ext>
            </a:extLst>
          </p:cNvPr>
          <p:cNvSpPr>
            <a:spLocks noGrp="1"/>
          </p:cNvSpPr>
          <p:nvPr>
            <p:ph type="ftr" sz="quarter" idx="23"/>
          </p:nvPr>
        </p:nvSpPr>
        <p:spPr/>
        <p:txBody>
          <a:bodyPr/>
          <a:lstStyle>
            <a:lvl1pPr>
              <a:defRPr>
                <a:solidFill>
                  <a:schemeClr val="bg1"/>
                </a:solidFill>
              </a:defRPr>
            </a:lvl1pPr>
          </a:lstStyle>
          <a:p>
            <a:endParaRPr lang="fr-FR"/>
          </a:p>
        </p:txBody>
      </p:sp>
      <p:sp>
        <p:nvSpPr>
          <p:cNvPr id="2" name="Titre 1"/>
          <p:cNvSpPr>
            <a:spLocks noGrp="1"/>
          </p:cNvSpPr>
          <p:nvPr>
            <p:ph type="title"/>
          </p:nvPr>
        </p:nvSpPr>
        <p:spPr>
          <a:xfrm>
            <a:off x="2260632" y="3865036"/>
            <a:ext cx="3420445" cy="1362142"/>
          </a:xfrm>
          <a:noFill/>
        </p:spPr>
        <p:txBody>
          <a:bodyPr lIns="108000" tIns="108000" rIns="108000" bIns="144000" anchor="ctr" anchorCtr="0">
            <a:spAutoFit/>
          </a:bodyPr>
          <a:lstStyle>
            <a:lvl1pPr marL="0" indent="0" algn="r">
              <a:defRPr b="1">
                <a:solidFill>
                  <a:schemeClr val="bg1"/>
                </a:solidFill>
              </a:defRPr>
            </a:lvl1pPr>
          </a:lstStyle>
          <a:p>
            <a:r>
              <a:rPr lang="fr-FR"/>
              <a:t>Modifiez le style du titre</a:t>
            </a:r>
          </a:p>
        </p:txBody>
      </p:sp>
      <p:pic>
        <p:nvPicPr>
          <p:cNvPr id="7" name="Graphique 6">
            <a:extLst>
              <a:ext uri="{FF2B5EF4-FFF2-40B4-BE49-F238E27FC236}">
                <a16:creationId xmlns:a16="http://schemas.microsoft.com/office/drawing/2014/main" id="{B07222DD-0D5F-B076-35A8-D3238799B573}"/>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21258" t="7429" r="-416" b="49890"/>
          <a:stretch/>
        </p:blipFill>
        <p:spPr>
          <a:xfrm>
            <a:off x="0" y="5268811"/>
            <a:ext cx="3581867" cy="1589190"/>
          </a:xfrm>
          <a:prstGeom prst="rect">
            <a:avLst/>
          </a:prstGeom>
        </p:spPr>
      </p:pic>
    </p:spTree>
    <p:extLst>
      <p:ext uri="{BB962C8B-B14F-4D97-AF65-F5344CB8AC3E}">
        <p14:creationId xmlns:p14="http://schemas.microsoft.com/office/powerpoint/2010/main" val="960576678"/>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re et contenu pleine pag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9D73A8E-76E6-48C1-27E2-F1C979532C28}"/>
              </a:ext>
            </a:extLst>
          </p:cNvPr>
          <p:cNvSpPr/>
          <p:nvPr/>
        </p:nvSpPr>
        <p:spPr>
          <a:xfrm>
            <a:off x="1" y="367777"/>
            <a:ext cx="587451" cy="64902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 name="Rectangle 6"/>
          <p:cNvSpPr>
            <a:spLocks noGrp="1" noChangeArrowheads="1"/>
          </p:cNvSpPr>
          <p:nvPr>
            <p:ph type="sldNum" sz="quarter" idx="10"/>
          </p:nvPr>
        </p:nvSpPr>
        <p:spPr/>
        <p:txBody>
          <a:bodyPr/>
          <a:lstStyle>
            <a:lvl1pPr>
              <a:defRPr/>
            </a:lvl1pPr>
          </a:lstStyle>
          <a:p>
            <a:fld id="{D08E2F52-E7AF-44C0-92A6-8AEDD3DB91DF}" type="slidenum">
              <a:rPr lang="fr-FR" smtClean="0"/>
              <a:t>‹N°›</a:t>
            </a:fld>
            <a:endParaRPr lang="fr-FR"/>
          </a:p>
        </p:txBody>
      </p:sp>
      <p:sp>
        <p:nvSpPr>
          <p:cNvPr id="10" name="Espace réservé du pied de page 4">
            <a:extLst>
              <a:ext uri="{FF2B5EF4-FFF2-40B4-BE49-F238E27FC236}">
                <a16:creationId xmlns:a16="http://schemas.microsoft.com/office/drawing/2014/main" id="{5FB307F1-B9CF-960C-5663-CDC03CCC7B2E}"/>
              </a:ext>
            </a:extLst>
          </p:cNvPr>
          <p:cNvSpPr>
            <a:spLocks noGrp="1"/>
          </p:cNvSpPr>
          <p:nvPr>
            <p:ph type="ftr" sz="quarter" idx="23"/>
          </p:nvPr>
        </p:nvSpPr>
        <p:spPr>
          <a:xfrm>
            <a:off x="4268697" y="6710162"/>
            <a:ext cx="3963416" cy="92312"/>
          </a:xfrm>
        </p:spPr>
        <p:txBody>
          <a:bodyPr/>
          <a:lstStyle>
            <a:lvl1pPr>
              <a:defRPr>
                <a:solidFill>
                  <a:schemeClr val="tx1"/>
                </a:solidFill>
              </a:defRPr>
            </a:lvl1pPr>
          </a:lstStyle>
          <a:p>
            <a:endParaRPr lang="fr-FR"/>
          </a:p>
        </p:txBody>
      </p:sp>
      <p:pic>
        <p:nvPicPr>
          <p:cNvPr id="13" name="Graphique 12">
            <a:extLst>
              <a:ext uri="{FF2B5EF4-FFF2-40B4-BE49-F238E27FC236}">
                <a16:creationId xmlns:a16="http://schemas.microsoft.com/office/drawing/2014/main" id="{23FACF0F-4B07-4C6E-AAD9-B9447C66D82C}"/>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25072" r="27213"/>
          <a:stretch/>
        </p:blipFill>
        <p:spPr>
          <a:xfrm>
            <a:off x="0" y="55528"/>
            <a:ext cx="3213519" cy="5551789"/>
          </a:xfrm>
          <a:prstGeom prst="rect">
            <a:avLst/>
          </a:prstGeom>
        </p:spPr>
      </p:pic>
      <p:sp>
        <p:nvSpPr>
          <p:cNvPr id="14" name="Espace réservé du texte 5">
            <a:extLst>
              <a:ext uri="{FF2B5EF4-FFF2-40B4-BE49-F238E27FC236}">
                <a16:creationId xmlns:a16="http://schemas.microsoft.com/office/drawing/2014/main" id="{1D77F566-3508-B98D-2D13-0661C0DB86AB}"/>
              </a:ext>
            </a:extLst>
          </p:cNvPr>
          <p:cNvSpPr>
            <a:spLocks noGrp="1"/>
          </p:cNvSpPr>
          <p:nvPr>
            <p:ph type="body" sz="quarter" idx="12" hasCustomPrompt="1"/>
          </p:nvPr>
        </p:nvSpPr>
        <p:spPr>
          <a:xfrm>
            <a:off x="1486094" y="1564278"/>
            <a:ext cx="10407418" cy="4786892"/>
          </a:xfrm>
          <a:prstGeom prst="rect">
            <a:avLst/>
          </a:prstGeom>
          <a:solidFill>
            <a:schemeClr val="bg1"/>
          </a:solidFill>
        </p:spPr>
        <p:txBody>
          <a:bodyPr wrap="square" tIns="144000" bIns="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Titre 1"/>
          <p:cNvSpPr>
            <a:spLocks noGrp="1"/>
          </p:cNvSpPr>
          <p:nvPr>
            <p:ph type="title"/>
          </p:nvPr>
        </p:nvSpPr>
        <p:spPr>
          <a:xfrm>
            <a:off x="1486094" y="600374"/>
            <a:ext cx="10393178" cy="639294"/>
          </a:xfrm>
          <a:solidFill>
            <a:schemeClr val="bg1"/>
          </a:solidFill>
        </p:spPr>
        <p:txBody>
          <a:bodyPr lIns="108000" anchor="b" anchorCtr="0"/>
          <a:lstStyle>
            <a:lvl1pPr>
              <a:lnSpc>
                <a:spcPts val="3330"/>
              </a:lnSpc>
              <a:defRPr sz="3599">
                <a:solidFill>
                  <a:schemeClr val="tx1"/>
                </a:solidFill>
              </a:defRPr>
            </a:lvl1pPr>
          </a:lstStyle>
          <a:p>
            <a:r>
              <a:rPr lang="fr-FR"/>
              <a:t>Modifiez le style du titre</a:t>
            </a:r>
          </a:p>
        </p:txBody>
      </p:sp>
    </p:spTree>
    <p:extLst>
      <p:ext uri="{BB962C8B-B14F-4D97-AF65-F5344CB8AC3E}">
        <p14:creationId xmlns:p14="http://schemas.microsoft.com/office/powerpoint/2010/main" val="20732175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éma pleine page">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18" name="Graphique 17">
            <a:extLst>
              <a:ext uri="{FF2B5EF4-FFF2-40B4-BE49-F238E27FC236}">
                <a16:creationId xmlns:a16="http://schemas.microsoft.com/office/drawing/2014/main" id="{823F3E48-7769-242F-7081-98BF9A72573F}"/>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24666" b="17798"/>
          <a:stretch/>
        </p:blipFill>
        <p:spPr>
          <a:xfrm flipH="1">
            <a:off x="-52" y="3797280"/>
            <a:ext cx="3408857" cy="3060720"/>
          </a:xfrm>
          <a:prstGeom prst="rect">
            <a:avLst/>
          </a:prstGeom>
        </p:spPr>
      </p:pic>
      <p:pic>
        <p:nvPicPr>
          <p:cNvPr id="11" name="Graphique 10">
            <a:extLst>
              <a:ext uri="{FF2B5EF4-FFF2-40B4-BE49-F238E27FC236}">
                <a16:creationId xmlns:a16="http://schemas.microsoft.com/office/drawing/2014/main" id="{A6FDE3F0-C3A0-BB61-1533-1DC29B459BE3}"/>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9386"/>
          <a:stretch/>
        </p:blipFill>
        <p:spPr>
          <a:xfrm>
            <a:off x="8091748" y="135637"/>
            <a:ext cx="4100253" cy="3723413"/>
          </a:xfrm>
          <a:prstGeom prst="rect">
            <a:avLst/>
          </a:prstGeom>
        </p:spPr>
      </p:pic>
      <p:sp>
        <p:nvSpPr>
          <p:cNvPr id="2" name="Titre 1">
            <a:extLst>
              <a:ext uri="{FF2B5EF4-FFF2-40B4-BE49-F238E27FC236}">
                <a16:creationId xmlns:a16="http://schemas.microsoft.com/office/drawing/2014/main" id="{8CF5AC70-7C73-9F62-939D-1C8C4DA10025}"/>
              </a:ext>
            </a:extLst>
          </p:cNvPr>
          <p:cNvSpPr>
            <a:spLocks noGrp="1"/>
          </p:cNvSpPr>
          <p:nvPr>
            <p:ph type="title"/>
          </p:nvPr>
        </p:nvSpPr>
        <p:spPr>
          <a:xfrm>
            <a:off x="597375" y="700997"/>
            <a:ext cx="8624026" cy="575867"/>
          </a:xfrm>
        </p:spPr>
        <p:txBody>
          <a:bodyPr wrap="square" anchor="ctr">
            <a:noAutofit/>
          </a:bodyPr>
          <a:lstStyle>
            <a:lvl1pPr algn="l">
              <a:defRPr sz="3599"/>
            </a:lvl1pPr>
          </a:lstStyle>
          <a:p>
            <a:r>
              <a:rPr lang="fr-FR"/>
              <a:t>Modifiez le style du titre</a:t>
            </a:r>
          </a:p>
        </p:txBody>
      </p:sp>
      <p:sp>
        <p:nvSpPr>
          <p:cNvPr id="3" name="Espace réservé du numéro de diapositive 2">
            <a:extLst>
              <a:ext uri="{FF2B5EF4-FFF2-40B4-BE49-F238E27FC236}">
                <a16:creationId xmlns:a16="http://schemas.microsoft.com/office/drawing/2014/main" id="{0E20F556-9472-2113-F88E-273F4596FE86}"/>
              </a:ext>
            </a:extLst>
          </p:cNvPr>
          <p:cNvSpPr>
            <a:spLocks noGrp="1"/>
          </p:cNvSpPr>
          <p:nvPr>
            <p:ph type="sldNum" sz="quarter" idx="10"/>
          </p:nvPr>
        </p:nvSpPr>
        <p:spPr/>
        <p:txBody>
          <a:bodyPr/>
          <a:lstStyle/>
          <a:p>
            <a:fld id="{D08E2F52-E7AF-44C0-92A6-8AEDD3DB91DF}" type="slidenum">
              <a:rPr lang="fr-FR" smtClean="0"/>
              <a:t>‹N°›</a:t>
            </a:fld>
            <a:endParaRPr lang="fr-FR"/>
          </a:p>
        </p:txBody>
      </p:sp>
      <p:sp>
        <p:nvSpPr>
          <p:cNvPr id="4" name="Espace réservé du pied de page 3">
            <a:extLst>
              <a:ext uri="{FF2B5EF4-FFF2-40B4-BE49-F238E27FC236}">
                <a16:creationId xmlns:a16="http://schemas.microsoft.com/office/drawing/2014/main" id="{6A842A03-2AEA-FC30-067C-26F06E5DBD82}"/>
              </a:ext>
            </a:extLst>
          </p:cNvPr>
          <p:cNvSpPr>
            <a:spLocks noGrp="1"/>
          </p:cNvSpPr>
          <p:nvPr>
            <p:ph type="ftr" sz="quarter" idx="11"/>
          </p:nvPr>
        </p:nvSpPr>
        <p:spPr/>
        <p:txBody>
          <a:bodyPr/>
          <a:lstStyle/>
          <a:p>
            <a:endParaRPr lang="fr-FR"/>
          </a:p>
        </p:txBody>
      </p:sp>
      <p:sp>
        <p:nvSpPr>
          <p:cNvPr id="6" name="Espace réservé du graphique SmartArt 5">
            <a:extLst>
              <a:ext uri="{FF2B5EF4-FFF2-40B4-BE49-F238E27FC236}">
                <a16:creationId xmlns:a16="http://schemas.microsoft.com/office/drawing/2014/main" id="{79FE349F-BB05-9EF5-DCFA-30855CA6FFCF}"/>
              </a:ext>
            </a:extLst>
          </p:cNvPr>
          <p:cNvSpPr>
            <a:spLocks noGrp="1"/>
          </p:cNvSpPr>
          <p:nvPr>
            <p:ph type="dgm" sz="quarter" idx="12"/>
          </p:nvPr>
        </p:nvSpPr>
        <p:spPr>
          <a:xfrm>
            <a:off x="587451" y="1422071"/>
            <a:ext cx="11291770" cy="4923284"/>
          </a:xfrm>
          <a:solidFill>
            <a:schemeClr val="bg1"/>
          </a:solidFill>
        </p:spPr>
        <p:txBody>
          <a:bodyPr/>
          <a:lstStyle>
            <a:lvl1pPr marL="0" indent="0">
              <a:buFontTx/>
              <a:buNone/>
              <a:defRPr/>
            </a:lvl1pPr>
          </a:lstStyle>
          <a:p>
            <a:r>
              <a:rPr lang="fr-FR"/>
              <a:t>Cliquez sur l'icône pour ajouter un graphique SmartArt</a:t>
            </a:r>
          </a:p>
        </p:txBody>
      </p:sp>
    </p:spTree>
    <p:extLst>
      <p:ext uri="{BB962C8B-B14F-4D97-AF65-F5344CB8AC3E}">
        <p14:creationId xmlns:p14="http://schemas.microsoft.com/office/powerpoint/2010/main" val="22025164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re &amp; contenu pleine page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0A1E420-A83C-E812-8B43-336530E5000A}"/>
              </a:ext>
            </a:extLst>
          </p:cNvPr>
          <p:cNvSpPr/>
          <p:nvPr/>
        </p:nvSpPr>
        <p:spPr>
          <a:xfrm>
            <a:off x="1" y="801503"/>
            <a:ext cx="12192000" cy="55438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14" name="Image 13" descr="Une image contenant personne, extérieur&#10;&#10;Description générée automatiquement">
            <a:extLst>
              <a:ext uri="{FF2B5EF4-FFF2-40B4-BE49-F238E27FC236}">
                <a16:creationId xmlns:a16="http://schemas.microsoft.com/office/drawing/2014/main" id="{58A87C0D-84EC-52ED-5056-1BB88F3FAC7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64"/>
          <a:stretch/>
        </p:blipFill>
        <p:spPr>
          <a:xfrm>
            <a:off x="8700633" y="387260"/>
            <a:ext cx="3213518" cy="6464391"/>
          </a:xfrm>
          <a:prstGeom prst="rect">
            <a:avLst/>
          </a:prstGeom>
        </p:spPr>
      </p:pic>
      <p:sp>
        <p:nvSpPr>
          <p:cNvPr id="2" name="Titre 1">
            <a:extLst>
              <a:ext uri="{FF2B5EF4-FFF2-40B4-BE49-F238E27FC236}">
                <a16:creationId xmlns:a16="http://schemas.microsoft.com/office/drawing/2014/main" id="{94B551BB-8BCF-BA1D-30A3-8F1E838B330F}"/>
              </a:ext>
            </a:extLst>
          </p:cNvPr>
          <p:cNvSpPr>
            <a:spLocks noGrp="1"/>
          </p:cNvSpPr>
          <p:nvPr>
            <p:ph type="title"/>
          </p:nvPr>
        </p:nvSpPr>
        <p:spPr>
          <a:xfrm>
            <a:off x="587453" y="801502"/>
            <a:ext cx="8113180" cy="710388"/>
          </a:xfrm>
        </p:spPr>
        <p:txBody>
          <a:bodyPr/>
          <a:lstStyle>
            <a:lvl1pPr>
              <a:defRPr sz="3199" b="1">
                <a:solidFill>
                  <a:schemeClr val="bg1"/>
                </a:solidFill>
              </a:defRPr>
            </a:lvl1pPr>
          </a:lstStyle>
          <a:p>
            <a:r>
              <a:rPr lang="fr-FR"/>
              <a:t>Modifiez le style du titre</a:t>
            </a:r>
          </a:p>
        </p:txBody>
      </p:sp>
      <p:sp>
        <p:nvSpPr>
          <p:cNvPr id="3" name="Espace réservé du numéro de diapositive 2">
            <a:extLst>
              <a:ext uri="{FF2B5EF4-FFF2-40B4-BE49-F238E27FC236}">
                <a16:creationId xmlns:a16="http://schemas.microsoft.com/office/drawing/2014/main" id="{CA99DC6F-BC4C-0C47-E755-0EDA20431265}"/>
              </a:ext>
            </a:extLst>
          </p:cNvPr>
          <p:cNvSpPr>
            <a:spLocks noGrp="1"/>
          </p:cNvSpPr>
          <p:nvPr>
            <p:ph type="sldNum" sz="quarter" idx="10"/>
          </p:nvPr>
        </p:nvSpPr>
        <p:spPr/>
        <p:txBody>
          <a:bodyPr/>
          <a:lstStyle/>
          <a:p>
            <a:fld id="{D08E2F52-E7AF-44C0-92A6-8AEDD3DB91DF}" type="slidenum">
              <a:rPr lang="fr-FR" smtClean="0"/>
              <a:t>‹N°›</a:t>
            </a:fld>
            <a:endParaRPr lang="fr-FR"/>
          </a:p>
        </p:txBody>
      </p:sp>
      <p:sp>
        <p:nvSpPr>
          <p:cNvPr id="4" name="Espace réservé du pied de page 3">
            <a:extLst>
              <a:ext uri="{FF2B5EF4-FFF2-40B4-BE49-F238E27FC236}">
                <a16:creationId xmlns:a16="http://schemas.microsoft.com/office/drawing/2014/main" id="{B79212AC-D0AF-AEE4-F567-D0CB356F58BF}"/>
              </a:ext>
            </a:extLst>
          </p:cNvPr>
          <p:cNvSpPr>
            <a:spLocks noGrp="1"/>
          </p:cNvSpPr>
          <p:nvPr>
            <p:ph type="ftr" sz="quarter" idx="11"/>
          </p:nvPr>
        </p:nvSpPr>
        <p:spPr/>
        <p:txBody>
          <a:bodyPr/>
          <a:lstStyle/>
          <a:p>
            <a:endParaRPr lang="fr-FR"/>
          </a:p>
        </p:txBody>
      </p:sp>
      <p:pic>
        <p:nvPicPr>
          <p:cNvPr id="10" name="Graphique 9">
            <a:extLst>
              <a:ext uri="{FF2B5EF4-FFF2-40B4-BE49-F238E27FC236}">
                <a16:creationId xmlns:a16="http://schemas.microsoft.com/office/drawing/2014/main" id="{44F878B1-DE91-CB24-F0F0-6B406C0A8576}"/>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73736" t="-1" r="20143" b="87169"/>
          <a:stretch/>
        </p:blipFill>
        <p:spPr>
          <a:xfrm rot="5400000">
            <a:off x="4190871" y="6125337"/>
            <a:ext cx="364806" cy="804844"/>
          </a:xfrm>
          <a:prstGeom prst="rect">
            <a:avLst/>
          </a:prstGeom>
        </p:spPr>
      </p:pic>
      <p:pic>
        <p:nvPicPr>
          <p:cNvPr id="9" name="Graphique 8">
            <a:extLst>
              <a:ext uri="{FF2B5EF4-FFF2-40B4-BE49-F238E27FC236}">
                <a16:creationId xmlns:a16="http://schemas.microsoft.com/office/drawing/2014/main" id="{3CCD06C7-849B-F4D2-2574-E7725407E6E3}"/>
              </a:ext>
            </a:extLst>
          </p:cNvPr>
          <p:cNvPicPr>
            <a:picLocks noChangeAspect="1"/>
          </p:cNvPicPr>
          <p:nvPr/>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l="36207" t="40250" r="10222" b="30128"/>
          <a:stretch/>
        </p:blipFill>
        <p:spPr>
          <a:xfrm rot="5400000">
            <a:off x="-667457" y="4672555"/>
            <a:ext cx="3192957" cy="1858045"/>
          </a:xfrm>
          <a:prstGeom prst="rect">
            <a:avLst/>
          </a:prstGeom>
        </p:spPr>
      </p:pic>
      <p:sp>
        <p:nvSpPr>
          <p:cNvPr id="11" name="Rectangle 10">
            <a:extLst>
              <a:ext uri="{FF2B5EF4-FFF2-40B4-BE49-F238E27FC236}">
                <a16:creationId xmlns:a16="http://schemas.microsoft.com/office/drawing/2014/main" id="{B9E67037-4D35-7FFF-57AE-1483081BB22C}"/>
              </a:ext>
            </a:extLst>
          </p:cNvPr>
          <p:cNvSpPr/>
          <p:nvPr/>
        </p:nvSpPr>
        <p:spPr>
          <a:xfrm>
            <a:off x="1171727" y="5713676"/>
            <a:ext cx="1981458" cy="63167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Espace réservé du texte 7">
            <a:extLst>
              <a:ext uri="{FF2B5EF4-FFF2-40B4-BE49-F238E27FC236}">
                <a16:creationId xmlns:a16="http://schemas.microsoft.com/office/drawing/2014/main" id="{5ABFAEB5-94C3-2EDC-BB8A-A4BD6A53C3FC}"/>
              </a:ext>
            </a:extLst>
          </p:cNvPr>
          <p:cNvSpPr>
            <a:spLocks noGrp="1"/>
          </p:cNvSpPr>
          <p:nvPr>
            <p:ph type="body" sz="quarter" idx="12"/>
          </p:nvPr>
        </p:nvSpPr>
        <p:spPr>
          <a:xfrm>
            <a:off x="587452" y="1704581"/>
            <a:ext cx="8113180" cy="4351917"/>
          </a:xfrm>
        </p:spPr>
        <p:txBody>
          <a:bodyPr rIns="72000"/>
          <a:lstStyle>
            <a:lvl1pPr marL="0" indent="0">
              <a:spcBef>
                <a:spcPts val="800"/>
              </a:spcBef>
              <a:buFontTx/>
              <a:buNone/>
              <a:defRPr sz="2400">
                <a:solidFill>
                  <a:schemeClr val="bg1"/>
                </a:solidFill>
              </a:defRPr>
            </a:lvl1pPr>
            <a:lvl2pPr marL="347592" indent="0">
              <a:buFontTx/>
              <a:buNone/>
              <a:defRPr sz="1800">
                <a:solidFill>
                  <a:schemeClr val="bg1"/>
                </a:solidFill>
              </a:defRPr>
            </a:lvl2pPr>
            <a:lvl3pPr marL="557888" indent="0">
              <a:buFontTx/>
              <a:buNone/>
              <a:defRPr>
                <a:solidFill>
                  <a:schemeClr val="bg1"/>
                </a:solidFill>
              </a:defRPr>
            </a:lvl3pPr>
            <a:lvl4pPr marL="737852" indent="0">
              <a:buFontTx/>
              <a:buNone/>
              <a:defRPr>
                <a:solidFill>
                  <a:schemeClr val="bg1"/>
                </a:solidFill>
              </a:defRPr>
            </a:lvl4pPr>
            <a:lvl5pPr marL="917816" indent="0">
              <a:buFontTx/>
              <a:buNone/>
              <a:defRPr>
                <a:solidFill>
                  <a:schemeClr val="bg1"/>
                </a:solidFill>
              </a:defRPr>
            </a:lvl5pPr>
          </a:lstStyle>
          <a:p>
            <a:pPr lvl="0"/>
            <a:r>
              <a:rPr lang="fr-FR"/>
              <a:t>Cliquez pour modifier les styles du texte du masque</a:t>
            </a:r>
          </a:p>
          <a:p>
            <a:pPr lvl="1"/>
            <a:r>
              <a:rPr lang="fr-FR"/>
              <a:t>Deuxième niveau</a:t>
            </a:r>
          </a:p>
        </p:txBody>
      </p:sp>
      <p:sp>
        <p:nvSpPr>
          <p:cNvPr id="5" name="Rectangle 4">
            <a:extLst>
              <a:ext uri="{FF2B5EF4-FFF2-40B4-BE49-F238E27FC236}">
                <a16:creationId xmlns:a16="http://schemas.microsoft.com/office/drawing/2014/main" id="{E095E802-2E4E-41A1-8635-4F53053291D3}"/>
              </a:ext>
            </a:extLst>
          </p:cNvPr>
          <p:cNvSpPr/>
          <p:nvPr/>
        </p:nvSpPr>
        <p:spPr>
          <a:xfrm>
            <a:off x="8700631" y="387260"/>
            <a:ext cx="3192880" cy="6470740"/>
          </a:xfrm>
          <a:prstGeom prst="rect">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8767238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re seul pleine page">
    <p:spTree>
      <p:nvGrpSpPr>
        <p:cNvPr id="1" name=""/>
        <p:cNvGrpSpPr/>
        <p:nvPr/>
      </p:nvGrpSpPr>
      <p:grpSpPr>
        <a:xfrm>
          <a:off x="0" y="0"/>
          <a:ext cx="0" cy="0"/>
          <a:chOff x="0" y="0"/>
          <a:chExt cx="0" cy="0"/>
        </a:xfrm>
      </p:grpSpPr>
      <p:pic>
        <p:nvPicPr>
          <p:cNvPr id="7" name="Graphique 6">
            <a:extLst>
              <a:ext uri="{FF2B5EF4-FFF2-40B4-BE49-F238E27FC236}">
                <a16:creationId xmlns:a16="http://schemas.microsoft.com/office/drawing/2014/main" id="{8D2847B6-FBC3-5245-DE40-A7BA1DC6DE9D}"/>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4870"/>
          <a:stretch/>
        </p:blipFill>
        <p:spPr>
          <a:xfrm>
            <a:off x="0" y="237818"/>
            <a:ext cx="11893811" cy="6411888"/>
          </a:xfrm>
          <a:prstGeom prst="rect">
            <a:avLst/>
          </a:prstGeom>
        </p:spPr>
      </p:pic>
      <p:sp>
        <p:nvSpPr>
          <p:cNvPr id="4" name="Espace réservé du numéro de diapositive 3"/>
          <p:cNvSpPr>
            <a:spLocks noGrp="1"/>
          </p:cNvSpPr>
          <p:nvPr>
            <p:ph type="sldNum" sz="quarter" idx="11"/>
          </p:nvPr>
        </p:nvSpPr>
        <p:spPr/>
        <p:txBody>
          <a:bodyPr/>
          <a:lstStyle/>
          <a:p>
            <a:fld id="{D08E2F52-E7AF-44C0-92A6-8AEDD3DB91DF}" type="slidenum">
              <a:rPr lang="fr-FR" smtClean="0"/>
              <a:t>‹N°›</a:t>
            </a:fld>
            <a:endParaRPr lang="fr-FR"/>
          </a:p>
        </p:txBody>
      </p:sp>
      <p:sp>
        <p:nvSpPr>
          <p:cNvPr id="2" name="Titre 1"/>
          <p:cNvSpPr>
            <a:spLocks noGrp="1"/>
          </p:cNvSpPr>
          <p:nvPr>
            <p:ph type="title"/>
          </p:nvPr>
        </p:nvSpPr>
        <p:spPr>
          <a:xfrm>
            <a:off x="596978" y="801502"/>
            <a:ext cx="11296534" cy="575867"/>
          </a:xfrm>
          <a:solidFill>
            <a:schemeClr val="bg1"/>
          </a:solidFill>
        </p:spPr>
        <p:txBody>
          <a:bodyPr bIns="108000" anchor="ctr">
            <a:normAutofit/>
          </a:bodyPr>
          <a:lstStyle>
            <a:lvl1pPr algn="l" defTabSz="914217" rtl="0" eaLnBrk="1" latinLnBrk="0" hangingPunct="1">
              <a:lnSpc>
                <a:spcPct val="100000"/>
              </a:lnSpc>
              <a:spcBef>
                <a:spcPct val="0"/>
              </a:spcBef>
              <a:buNone/>
              <a:defRPr lang="fr-FR" sz="3599" b="1" kern="1200" dirty="0">
                <a:solidFill>
                  <a:schemeClr val="tx1"/>
                </a:solidFill>
                <a:latin typeface="Arial" panose="020B0604020202020204" pitchFamily="34" charset="0"/>
                <a:ea typeface="+mj-ea"/>
                <a:cs typeface="Arial" panose="020B0604020202020204" pitchFamily="34" charset="0"/>
              </a:defRPr>
            </a:lvl1pPr>
          </a:lstStyle>
          <a:p>
            <a:r>
              <a:rPr lang="fr-FR"/>
              <a:t>Modifiez le style du titre</a:t>
            </a:r>
          </a:p>
        </p:txBody>
      </p:sp>
      <p:sp>
        <p:nvSpPr>
          <p:cNvPr id="3" name="Espace réservé du pied de page 4">
            <a:extLst>
              <a:ext uri="{FF2B5EF4-FFF2-40B4-BE49-F238E27FC236}">
                <a16:creationId xmlns:a16="http://schemas.microsoft.com/office/drawing/2014/main" id="{18032DF5-C8C1-CD6C-8072-774122F9563E}"/>
              </a:ext>
            </a:extLst>
          </p:cNvPr>
          <p:cNvSpPr>
            <a:spLocks noGrp="1"/>
          </p:cNvSpPr>
          <p:nvPr>
            <p:ph type="ftr" sz="quarter" idx="23"/>
          </p:nvPr>
        </p:nvSpPr>
        <p:spPr>
          <a:xfrm>
            <a:off x="4268697" y="6710162"/>
            <a:ext cx="3963416" cy="92312"/>
          </a:xfrm>
        </p:spPr>
        <p:txBody>
          <a:bodyPr/>
          <a:lstStyle>
            <a:lvl1pPr>
              <a:defRPr>
                <a:solidFill>
                  <a:schemeClr val="tx1"/>
                </a:solidFill>
              </a:defRPr>
            </a:lvl1pPr>
          </a:lstStyle>
          <a:p>
            <a:endParaRPr lang="fr-FR"/>
          </a:p>
        </p:txBody>
      </p:sp>
    </p:spTree>
    <p:extLst>
      <p:ext uri="{BB962C8B-B14F-4D97-AF65-F5344CB8AC3E}">
        <p14:creationId xmlns:p14="http://schemas.microsoft.com/office/powerpoint/2010/main" val="128618804"/>
      </p:ext>
    </p:extLst>
  </p:cSld>
  <p:clrMapOvr>
    <a:masterClrMapping/>
  </p:clrMapOvr>
  <p:extLst>
    <p:ext uri="{DCECCB84-F9BA-43D5-87BE-67443E8EF086}">
      <p15:sldGuideLst xmlns:p15="http://schemas.microsoft.com/office/powerpoint/2012/main">
        <p15:guide id="1" orient="horz" pos="324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_vide">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1"/>
          </p:nvPr>
        </p:nvSpPr>
        <p:spPr/>
        <p:txBody>
          <a:bodyPr/>
          <a:lstStyle/>
          <a:p>
            <a:fld id="{D08E2F52-E7AF-44C0-92A6-8AEDD3DB91DF}" type="slidenum">
              <a:rPr lang="fr-FR" smtClean="0"/>
              <a:t>‹N°›</a:t>
            </a:fld>
            <a:endParaRPr lang="fr-FR"/>
          </a:p>
        </p:txBody>
      </p:sp>
      <p:sp>
        <p:nvSpPr>
          <p:cNvPr id="2" name="Espace réservé du pied de page 4">
            <a:extLst>
              <a:ext uri="{FF2B5EF4-FFF2-40B4-BE49-F238E27FC236}">
                <a16:creationId xmlns:a16="http://schemas.microsoft.com/office/drawing/2014/main" id="{FE53EEE7-0C55-A605-4759-93A27B82B191}"/>
              </a:ext>
            </a:extLst>
          </p:cNvPr>
          <p:cNvSpPr>
            <a:spLocks noGrp="1"/>
          </p:cNvSpPr>
          <p:nvPr>
            <p:ph type="ftr" sz="quarter" idx="23"/>
          </p:nvPr>
        </p:nvSpPr>
        <p:spPr>
          <a:xfrm>
            <a:off x="4268697" y="6710162"/>
            <a:ext cx="3963416" cy="92312"/>
          </a:xfrm>
        </p:spPr>
        <p:txBody>
          <a:bodyPr/>
          <a:lstStyle>
            <a:lvl1pPr>
              <a:defRPr>
                <a:solidFill>
                  <a:schemeClr val="tx1"/>
                </a:solidFill>
              </a:defRPr>
            </a:lvl1pPr>
          </a:lstStyle>
          <a:p>
            <a:endParaRPr lang="fr-FR"/>
          </a:p>
        </p:txBody>
      </p:sp>
    </p:spTree>
    <p:extLst>
      <p:ext uri="{BB962C8B-B14F-4D97-AF65-F5344CB8AC3E}">
        <p14:creationId xmlns:p14="http://schemas.microsoft.com/office/powerpoint/2010/main" val="2275249642"/>
      </p:ext>
    </p:extLst>
  </p:cSld>
  <p:clrMapOvr>
    <a:masterClrMapping/>
  </p:clrMapOvr>
  <p:extLst>
    <p:ext uri="{DCECCB84-F9BA-43D5-87BE-67443E8EF086}">
      <p15:sldGuideLst xmlns:p15="http://schemas.microsoft.com/office/powerpoint/2012/main">
        <p15:guide id="1" orient="horz" pos="324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re &amp; contenu 2 blocs">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108B7DF-6967-7FBA-4F9C-C1F6D5D7AD70}"/>
              </a:ext>
            </a:extLst>
          </p:cNvPr>
          <p:cNvSpPr/>
          <p:nvPr/>
        </p:nvSpPr>
        <p:spPr>
          <a:xfrm>
            <a:off x="0" y="383672"/>
            <a:ext cx="4115336" cy="646439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2" name="Titre 1"/>
          <p:cNvSpPr>
            <a:spLocks noGrp="1"/>
          </p:cNvSpPr>
          <p:nvPr>
            <p:ph type="title"/>
          </p:nvPr>
        </p:nvSpPr>
        <p:spPr>
          <a:xfrm>
            <a:off x="604417" y="2321594"/>
            <a:ext cx="3366438" cy="2835001"/>
          </a:xfrm>
          <a:noFill/>
        </p:spPr>
        <p:txBody>
          <a:bodyPr rIns="108000" bIns="108000">
            <a:normAutofit/>
          </a:bodyPr>
          <a:lstStyle>
            <a:lvl1pPr algn="l" defTabSz="914217" rtl="0" eaLnBrk="1" latinLnBrk="0" hangingPunct="1">
              <a:lnSpc>
                <a:spcPct val="100000"/>
              </a:lnSpc>
              <a:spcBef>
                <a:spcPct val="0"/>
              </a:spcBef>
              <a:buNone/>
              <a:defRPr lang="fr-FR" sz="3599" b="1" kern="1200" dirty="0">
                <a:solidFill>
                  <a:schemeClr val="bg1"/>
                </a:solidFill>
                <a:latin typeface="Arial" panose="020B0604020202020204" pitchFamily="34" charset="0"/>
                <a:ea typeface="+mj-ea"/>
                <a:cs typeface="Arial" panose="020B0604020202020204" pitchFamily="34" charset="0"/>
              </a:defRPr>
            </a:lvl1pPr>
          </a:lstStyle>
          <a:p>
            <a:r>
              <a:rPr lang="fr-FR"/>
              <a:t>Modifiez le style du titre</a:t>
            </a:r>
          </a:p>
        </p:txBody>
      </p:sp>
      <p:sp>
        <p:nvSpPr>
          <p:cNvPr id="4" name="Espace réservé du numéro de diapositive 3"/>
          <p:cNvSpPr>
            <a:spLocks noGrp="1"/>
          </p:cNvSpPr>
          <p:nvPr>
            <p:ph type="sldNum" sz="quarter" idx="11"/>
          </p:nvPr>
        </p:nvSpPr>
        <p:spPr/>
        <p:txBody>
          <a:bodyPr/>
          <a:lstStyle/>
          <a:p>
            <a:fld id="{D08E2F52-E7AF-44C0-92A6-8AEDD3DB91DF}" type="slidenum">
              <a:rPr lang="fr-FR" smtClean="0"/>
              <a:t>‹N°›</a:t>
            </a:fld>
            <a:endParaRPr lang="fr-FR"/>
          </a:p>
        </p:txBody>
      </p:sp>
      <p:sp>
        <p:nvSpPr>
          <p:cNvPr id="7" name="Espace réservé du texte 6"/>
          <p:cNvSpPr>
            <a:spLocks noGrp="1"/>
          </p:cNvSpPr>
          <p:nvPr>
            <p:ph type="body" sz="quarter" idx="23" hasCustomPrompt="1"/>
          </p:nvPr>
        </p:nvSpPr>
        <p:spPr>
          <a:xfrm>
            <a:off x="8221146" y="393609"/>
            <a:ext cx="3664427" cy="5951747"/>
          </a:xfrm>
          <a:prstGeom prst="rect">
            <a:avLst/>
          </a:prstGeom>
        </p:spPr>
        <p:txBody>
          <a:bodyPr tIns="324000" bIns="108000"/>
          <a:lstStyle>
            <a:lvl1pPr>
              <a:defRPr sz="2200"/>
            </a:lvl1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texte 5"/>
          <p:cNvSpPr>
            <a:spLocks noGrp="1"/>
          </p:cNvSpPr>
          <p:nvPr>
            <p:ph type="body" sz="quarter" idx="12" hasCustomPrompt="1"/>
          </p:nvPr>
        </p:nvSpPr>
        <p:spPr>
          <a:xfrm>
            <a:off x="4267744" y="393609"/>
            <a:ext cx="3665277" cy="5951747"/>
          </a:xfrm>
          <a:prstGeom prst="rect">
            <a:avLst/>
          </a:prstGeom>
          <a:noFill/>
        </p:spPr>
        <p:txBody>
          <a:bodyPr tIns="324000"/>
          <a:lstStyle>
            <a:lvl1pPr>
              <a:defRPr sz="22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cxnSp>
        <p:nvCxnSpPr>
          <p:cNvPr id="22" name="Connecteur droit 21">
            <a:extLst>
              <a:ext uri="{FF2B5EF4-FFF2-40B4-BE49-F238E27FC236}">
                <a16:creationId xmlns:a16="http://schemas.microsoft.com/office/drawing/2014/main" id="{DD1949B9-B9F8-C447-AF46-FFB7BF4B242D}"/>
              </a:ext>
            </a:extLst>
          </p:cNvPr>
          <p:cNvCxnSpPr/>
          <p:nvPr/>
        </p:nvCxnSpPr>
        <p:spPr>
          <a:xfrm>
            <a:off x="8084603" y="393610"/>
            <a:ext cx="0" cy="5983533"/>
          </a:xfrm>
          <a:prstGeom prst="line">
            <a:avLst/>
          </a:prstGeom>
          <a:ln w="12700">
            <a:solidFill>
              <a:srgbClr val="62003B"/>
            </a:solidFill>
          </a:ln>
        </p:spPr>
        <p:style>
          <a:lnRef idx="1">
            <a:schemeClr val="accent1"/>
          </a:lnRef>
          <a:fillRef idx="0">
            <a:schemeClr val="accent1"/>
          </a:fillRef>
          <a:effectRef idx="0">
            <a:schemeClr val="accent1"/>
          </a:effectRef>
          <a:fontRef idx="minor">
            <a:schemeClr val="tx1"/>
          </a:fontRef>
        </p:style>
      </p:cxnSp>
      <p:sp>
        <p:nvSpPr>
          <p:cNvPr id="5" name="Espace réservé du pied de page 4">
            <a:extLst>
              <a:ext uri="{FF2B5EF4-FFF2-40B4-BE49-F238E27FC236}">
                <a16:creationId xmlns:a16="http://schemas.microsoft.com/office/drawing/2014/main" id="{DB351EB6-9C64-8344-34A6-6C4C91C64EFB}"/>
              </a:ext>
            </a:extLst>
          </p:cNvPr>
          <p:cNvSpPr>
            <a:spLocks noGrp="1"/>
          </p:cNvSpPr>
          <p:nvPr>
            <p:ph type="ftr" sz="quarter" idx="24"/>
          </p:nvPr>
        </p:nvSpPr>
        <p:spPr>
          <a:xfrm>
            <a:off x="4268697" y="6710162"/>
            <a:ext cx="3963416" cy="92312"/>
          </a:xfrm>
        </p:spPr>
        <p:txBody>
          <a:bodyPr/>
          <a:lstStyle>
            <a:lvl1pPr>
              <a:defRPr>
                <a:solidFill>
                  <a:schemeClr val="tx1"/>
                </a:solidFill>
              </a:defRPr>
            </a:lvl1pPr>
          </a:lstStyle>
          <a:p>
            <a:endParaRPr lang="fr-FR"/>
          </a:p>
        </p:txBody>
      </p:sp>
      <p:pic>
        <p:nvPicPr>
          <p:cNvPr id="16" name="Graphique 15">
            <a:extLst>
              <a:ext uri="{FF2B5EF4-FFF2-40B4-BE49-F238E27FC236}">
                <a16:creationId xmlns:a16="http://schemas.microsoft.com/office/drawing/2014/main" id="{AA78BCCB-356C-3D9F-6578-A58E995C7036}"/>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9796" t="1" r="-52755" b="55435"/>
          <a:stretch/>
        </p:blipFill>
        <p:spPr>
          <a:xfrm>
            <a:off x="0" y="497821"/>
            <a:ext cx="3970855" cy="1823773"/>
          </a:xfrm>
          <a:prstGeom prst="rect">
            <a:avLst/>
          </a:prstGeom>
        </p:spPr>
      </p:pic>
    </p:spTree>
    <p:extLst>
      <p:ext uri="{BB962C8B-B14F-4D97-AF65-F5344CB8AC3E}">
        <p14:creationId xmlns:p14="http://schemas.microsoft.com/office/powerpoint/2010/main" val="36020843"/>
      </p:ext>
    </p:extLst>
  </p:cSld>
  <p:clrMapOvr>
    <a:masterClrMapping/>
  </p:clrMapOvr>
  <p:extLst>
    <p:ext uri="{DCECCB84-F9BA-43D5-87BE-67443E8EF086}">
      <p15:sldGuideLst xmlns:p15="http://schemas.microsoft.com/office/powerpoint/2012/main">
        <p15:guide id="1" orient="horz" pos="3249">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re &amp; contenu 2 blocs_ 2">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10" name="Graphique 9">
            <a:extLst>
              <a:ext uri="{FF2B5EF4-FFF2-40B4-BE49-F238E27FC236}">
                <a16:creationId xmlns:a16="http://schemas.microsoft.com/office/drawing/2014/main" id="{E06F704F-B3B6-7A3A-056C-15CB7616E55F}"/>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790"/>
          <a:stretch/>
        </p:blipFill>
        <p:spPr>
          <a:xfrm>
            <a:off x="-71033" y="388530"/>
            <a:ext cx="7819138" cy="5822661"/>
          </a:xfrm>
          <a:prstGeom prst="rect">
            <a:avLst/>
          </a:prstGeom>
        </p:spPr>
      </p:pic>
      <p:sp>
        <p:nvSpPr>
          <p:cNvPr id="2" name="Titre 1"/>
          <p:cNvSpPr>
            <a:spLocks noGrp="1"/>
          </p:cNvSpPr>
          <p:nvPr>
            <p:ph type="title"/>
          </p:nvPr>
        </p:nvSpPr>
        <p:spPr>
          <a:xfrm>
            <a:off x="604417" y="2946003"/>
            <a:ext cx="3117168" cy="1325798"/>
          </a:xfrm>
          <a:solidFill>
            <a:schemeClr val="accent1">
              <a:lumMod val="20000"/>
              <a:lumOff val="80000"/>
            </a:schemeClr>
          </a:solidFill>
        </p:spPr>
        <p:txBody>
          <a:bodyPr wrap="square" rIns="108000">
            <a:spAutoFit/>
          </a:bodyPr>
          <a:lstStyle>
            <a:lvl1pPr algn="r" defTabSz="914217" rtl="0" eaLnBrk="1" latinLnBrk="0" hangingPunct="1">
              <a:lnSpc>
                <a:spcPct val="100000"/>
              </a:lnSpc>
              <a:spcBef>
                <a:spcPct val="0"/>
              </a:spcBef>
              <a:buNone/>
              <a:defRPr lang="fr-FR" sz="3599" b="1" kern="1200" dirty="0">
                <a:solidFill>
                  <a:schemeClr val="tx1"/>
                </a:solidFill>
                <a:latin typeface="Arial" panose="020B0604020202020204" pitchFamily="34" charset="0"/>
                <a:ea typeface="+mj-ea"/>
                <a:cs typeface="Arial" panose="020B0604020202020204" pitchFamily="34" charset="0"/>
              </a:defRPr>
            </a:lvl1pPr>
          </a:lstStyle>
          <a:p>
            <a:r>
              <a:rPr lang="fr-FR"/>
              <a:t>Modifiez le style du titre</a:t>
            </a:r>
          </a:p>
        </p:txBody>
      </p:sp>
      <p:sp>
        <p:nvSpPr>
          <p:cNvPr id="4" name="Espace réservé du numéro de diapositive 3"/>
          <p:cNvSpPr>
            <a:spLocks noGrp="1"/>
          </p:cNvSpPr>
          <p:nvPr>
            <p:ph type="sldNum" sz="quarter" idx="11"/>
          </p:nvPr>
        </p:nvSpPr>
        <p:spPr/>
        <p:txBody>
          <a:bodyPr/>
          <a:lstStyle/>
          <a:p>
            <a:fld id="{D08E2F52-E7AF-44C0-92A6-8AEDD3DB91DF}" type="slidenum">
              <a:rPr lang="fr-FR" smtClean="0"/>
              <a:t>‹N°›</a:t>
            </a:fld>
            <a:endParaRPr lang="fr-FR"/>
          </a:p>
        </p:txBody>
      </p:sp>
      <p:sp>
        <p:nvSpPr>
          <p:cNvPr id="7" name="Espace réservé du texte 6"/>
          <p:cNvSpPr>
            <a:spLocks noGrp="1"/>
          </p:cNvSpPr>
          <p:nvPr>
            <p:ph type="body" sz="quarter" idx="23" hasCustomPrompt="1"/>
          </p:nvPr>
        </p:nvSpPr>
        <p:spPr>
          <a:xfrm>
            <a:off x="8192567" y="396148"/>
            <a:ext cx="3672478" cy="6461852"/>
          </a:xfrm>
          <a:prstGeom prst="rect">
            <a:avLst/>
          </a:prstGeom>
          <a:noFill/>
        </p:spPr>
        <p:txBody>
          <a:bodyPr tIns="324000" rIns="108000" bIns="324000"/>
          <a:lstStyle>
            <a:lvl1pPr marL="280932" indent="-280932">
              <a:tabLst>
                <a:tab pos="180939" algn="l"/>
              </a:tabLst>
              <a:defRPr lang="fr-FR" sz="2200" kern="1200" dirty="0">
                <a:solidFill>
                  <a:schemeClr val="tx1"/>
                </a:solidFill>
                <a:latin typeface="Arial" panose="020B0604020202020204" pitchFamily="34" charset="0"/>
                <a:ea typeface="+mn-ea"/>
                <a:cs typeface="Arial" panose="020B0604020202020204" pitchFamily="34" charset="0"/>
              </a:defRPr>
            </a:lvl1pPr>
          </a:lstStyle>
          <a:p>
            <a:pPr lvl="0"/>
            <a:r>
              <a:rPr lang="fr-FR"/>
              <a:t>Modifier les styles du texte du masque</a:t>
            </a:r>
          </a:p>
          <a:p>
            <a:pPr lvl="1"/>
            <a:r>
              <a:rPr lang="fr-FR"/>
              <a:t>Deuxième niveau</a:t>
            </a:r>
          </a:p>
          <a:p>
            <a:pPr lvl="2"/>
            <a:r>
              <a:rPr lang="fr-FR"/>
              <a:t>Troisième niveau</a:t>
            </a:r>
          </a:p>
        </p:txBody>
      </p:sp>
      <p:sp>
        <p:nvSpPr>
          <p:cNvPr id="11" name="Espace réservé du numéro de diapositive 3">
            <a:extLst>
              <a:ext uri="{FF2B5EF4-FFF2-40B4-BE49-F238E27FC236}">
                <a16:creationId xmlns:a16="http://schemas.microsoft.com/office/drawing/2014/main" id="{01AE4B72-ED94-900A-347D-8857F3A53F82}"/>
              </a:ext>
            </a:extLst>
          </p:cNvPr>
          <p:cNvSpPr txBox="1">
            <a:spLocks/>
          </p:cNvSpPr>
          <p:nvPr/>
        </p:nvSpPr>
        <p:spPr>
          <a:xfrm>
            <a:off x="11245093" y="6356954"/>
            <a:ext cx="643632" cy="206633"/>
          </a:xfrm>
          <a:prstGeom prst="rect">
            <a:avLst/>
          </a:prstGeom>
        </p:spPr>
        <p:txBody>
          <a:bodyPr vert="horz" lIns="91419" tIns="45709" rIns="91419" bIns="45709" rtlCol="0" anchor="ctr"/>
          <a:lstStyle>
            <a:defPPr>
              <a:defRPr lang="fr-FR"/>
            </a:defPPr>
            <a:lvl1pPr algn="r" rtl="0" fontAlgn="base">
              <a:spcBef>
                <a:spcPct val="0"/>
              </a:spcBef>
              <a:spcAft>
                <a:spcPct val="0"/>
              </a:spcAft>
              <a:defRPr sz="1200" b="1" kern="1200">
                <a:solidFill>
                  <a:schemeClr val="tx1"/>
                </a:solidFill>
                <a:latin typeface="Arial" pitchFamily="34" charset="0"/>
                <a:ea typeface="+mn-ea"/>
                <a:cs typeface="Arial" pitchFamily="34" charset="0"/>
              </a:defRPr>
            </a:lvl1pPr>
            <a:lvl2pPr marL="493713" indent="-36513" algn="l" rtl="0" fontAlgn="base">
              <a:spcBef>
                <a:spcPct val="0"/>
              </a:spcBef>
              <a:spcAft>
                <a:spcPct val="0"/>
              </a:spcAft>
              <a:defRPr kern="1200">
                <a:solidFill>
                  <a:schemeClr val="tx1"/>
                </a:solidFill>
                <a:latin typeface="Arial" pitchFamily="34" charset="0"/>
                <a:ea typeface="+mn-ea"/>
                <a:cs typeface="Arial" pitchFamily="34" charset="0"/>
              </a:defRPr>
            </a:lvl2pPr>
            <a:lvl3pPr marL="987425" indent="-73025" algn="l" rtl="0" fontAlgn="base">
              <a:spcBef>
                <a:spcPct val="0"/>
              </a:spcBef>
              <a:spcAft>
                <a:spcPct val="0"/>
              </a:spcAft>
              <a:defRPr kern="1200">
                <a:solidFill>
                  <a:schemeClr val="tx1"/>
                </a:solidFill>
                <a:latin typeface="Arial" pitchFamily="34" charset="0"/>
                <a:ea typeface="+mn-ea"/>
                <a:cs typeface="Arial" pitchFamily="34" charset="0"/>
              </a:defRPr>
            </a:lvl3pPr>
            <a:lvl4pPr marL="1481138" indent="-109538" algn="l" rtl="0" fontAlgn="base">
              <a:spcBef>
                <a:spcPct val="0"/>
              </a:spcBef>
              <a:spcAft>
                <a:spcPct val="0"/>
              </a:spcAft>
              <a:defRPr kern="1200">
                <a:solidFill>
                  <a:schemeClr val="tx1"/>
                </a:solidFill>
                <a:latin typeface="Arial" pitchFamily="34" charset="0"/>
                <a:ea typeface="+mn-ea"/>
                <a:cs typeface="Arial" pitchFamily="34" charset="0"/>
              </a:defRPr>
            </a:lvl4pPr>
            <a:lvl5pPr marL="1974850" indent="-14605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fld id="{42392E65-A4B2-4136-890B-EA59DF07A810}" type="slidenum">
              <a:rPr lang="fr-FR" sz="1200" smtClean="0"/>
              <a:pPr/>
              <a:t>‹N°›</a:t>
            </a:fld>
            <a:endParaRPr lang="fr-FR" sz="1200"/>
          </a:p>
        </p:txBody>
      </p:sp>
      <p:sp>
        <p:nvSpPr>
          <p:cNvPr id="5" name="Espace réservé du texte 5">
            <a:extLst>
              <a:ext uri="{FF2B5EF4-FFF2-40B4-BE49-F238E27FC236}">
                <a16:creationId xmlns:a16="http://schemas.microsoft.com/office/drawing/2014/main" id="{8C8E2D19-843F-118D-DFD9-BFFBB145CFD9}"/>
              </a:ext>
            </a:extLst>
          </p:cNvPr>
          <p:cNvSpPr>
            <a:spLocks noGrp="1"/>
          </p:cNvSpPr>
          <p:nvPr>
            <p:ph type="body" sz="quarter" idx="12" hasCustomPrompt="1"/>
          </p:nvPr>
        </p:nvSpPr>
        <p:spPr>
          <a:xfrm>
            <a:off x="4267744" y="393609"/>
            <a:ext cx="3780492" cy="6461852"/>
          </a:xfrm>
          <a:prstGeom prst="rect">
            <a:avLst/>
          </a:prstGeom>
          <a:solidFill>
            <a:schemeClr val="accent1"/>
          </a:solidFill>
        </p:spPr>
        <p:txBody>
          <a:bodyPr lIns="72000" tIns="324000" rIns="72000"/>
          <a:lstStyle>
            <a:lvl1pPr>
              <a:buClr>
                <a:schemeClr val="bg1"/>
              </a:buClr>
              <a:defRPr sz="2200">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fr-FR"/>
              <a:t>Modifier les styles du texte du masque</a:t>
            </a:r>
          </a:p>
          <a:p>
            <a:pPr lvl="1"/>
            <a:r>
              <a:rPr lang="fr-FR"/>
              <a:t>Deuxième niveau</a:t>
            </a:r>
          </a:p>
          <a:p>
            <a:pPr lvl="2"/>
            <a:r>
              <a:rPr lang="fr-FR"/>
              <a:t>Troisième niveau</a:t>
            </a:r>
          </a:p>
        </p:txBody>
      </p:sp>
      <p:sp>
        <p:nvSpPr>
          <p:cNvPr id="3" name="Espace réservé du pied de page 2">
            <a:extLst>
              <a:ext uri="{FF2B5EF4-FFF2-40B4-BE49-F238E27FC236}">
                <a16:creationId xmlns:a16="http://schemas.microsoft.com/office/drawing/2014/main" id="{F5AE6684-AE5B-1E9F-B573-6068497D1E34}"/>
              </a:ext>
            </a:extLst>
          </p:cNvPr>
          <p:cNvSpPr>
            <a:spLocks noGrp="1"/>
          </p:cNvSpPr>
          <p:nvPr>
            <p:ph type="ftr" sz="quarter" idx="24"/>
          </p:nvPr>
        </p:nvSpPr>
        <p:spPr/>
        <p:txBody>
          <a:bodyPr/>
          <a:lstStyle>
            <a:lvl1pPr>
              <a:defRPr>
                <a:solidFill>
                  <a:schemeClr val="bg1"/>
                </a:solidFill>
              </a:defRPr>
            </a:lvl1pPr>
          </a:lstStyle>
          <a:p>
            <a:endParaRPr lang="fr-FR"/>
          </a:p>
        </p:txBody>
      </p:sp>
    </p:spTree>
    <p:extLst>
      <p:ext uri="{BB962C8B-B14F-4D97-AF65-F5344CB8AC3E}">
        <p14:creationId xmlns:p14="http://schemas.microsoft.com/office/powerpoint/2010/main" val="2753111333"/>
      </p:ext>
    </p:extLst>
  </p:cSld>
  <p:clrMapOvr>
    <a:masterClrMapping/>
  </p:clrMapOvr>
  <p:extLst>
    <p:ext uri="{DCECCB84-F9BA-43D5-87BE-67443E8EF086}">
      <p15:sldGuideLst xmlns:p15="http://schemas.microsoft.com/office/powerpoint/2012/main">
        <p15:guide id="1" orient="horz" pos="324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Exo groupe">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13764D71-B765-00D3-5A2D-1292400B693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a:off x="-1" y="385553"/>
            <a:ext cx="4259816" cy="6472447"/>
          </a:xfrm>
          <a:prstGeom prst="rect">
            <a:avLst/>
          </a:prstGeom>
        </p:spPr>
      </p:pic>
      <p:sp>
        <p:nvSpPr>
          <p:cNvPr id="5" name="Rectangle 4">
            <a:extLst>
              <a:ext uri="{FF2B5EF4-FFF2-40B4-BE49-F238E27FC236}">
                <a16:creationId xmlns:a16="http://schemas.microsoft.com/office/drawing/2014/main" id="{8181957F-7AF3-7A29-CF2B-CFAADAA432F6}"/>
              </a:ext>
            </a:extLst>
          </p:cNvPr>
          <p:cNvSpPr/>
          <p:nvPr/>
        </p:nvSpPr>
        <p:spPr>
          <a:xfrm>
            <a:off x="0" y="385553"/>
            <a:ext cx="4268696" cy="6472447"/>
          </a:xfrm>
          <a:prstGeom prst="rect">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0" name="ZoneTexte 39">
            <a:extLst>
              <a:ext uri="{FF2B5EF4-FFF2-40B4-BE49-F238E27FC236}">
                <a16:creationId xmlns:a16="http://schemas.microsoft.com/office/drawing/2014/main" id="{D7CC1E0F-ACBF-5AA6-DA94-55814EEF4D3E}"/>
              </a:ext>
            </a:extLst>
          </p:cNvPr>
          <p:cNvSpPr txBox="1"/>
          <p:nvPr/>
        </p:nvSpPr>
        <p:spPr>
          <a:xfrm>
            <a:off x="0" y="4636965"/>
            <a:ext cx="3541947" cy="1699926"/>
          </a:xfrm>
          <a:prstGeom prst="rect">
            <a:avLst/>
          </a:prstGeom>
          <a:solidFill>
            <a:schemeClr val="accent1"/>
          </a:solidFill>
        </p:spPr>
        <p:txBody>
          <a:bodyPr wrap="square" rtlCol="0">
            <a:noAutofit/>
          </a:bodyPr>
          <a:lstStyle/>
          <a:p>
            <a:pPr marL="1074523" indent="0"/>
            <a:r>
              <a:rPr lang="fr-FR" sz="2400" b="1">
                <a:solidFill>
                  <a:schemeClr val="bg1"/>
                </a:solidFill>
                <a:latin typeface="+mn-lt"/>
                <a:cs typeface="Times New Roman" panose="02020603050405020304" pitchFamily="18" charset="0"/>
              </a:rPr>
              <a:t>Activité</a:t>
            </a:r>
          </a:p>
        </p:txBody>
      </p:sp>
      <p:sp>
        <p:nvSpPr>
          <p:cNvPr id="2" name="Titre 1"/>
          <p:cNvSpPr>
            <a:spLocks noGrp="1"/>
          </p:cNvSpPr>
          <p:nvPr>
            <p:ph type="title"/>
          </p:nvPr>
        </p:nvSpPr>
        <p:spPr>
          <a:xfrm>
            <a:off x="584415" y="827523"/>
            <a:ext cx="3366438" cy="1325849"/>
          </a:xfrm>
        </p:spPr>
        <p:txBody>
          <a:bodyPr/>
          <a:lstStyle>
            <a:lvl1pPr>
              <a:defRPr>
                <a:solidFill>
                  <a:schemeClr val="bg1"/>
                </a:solidFill>
              </a:defRPr>
            </a:lvl1pPr>
          </a:lstStyle>
          <a:p>
            <a:r>
              <a:rPr lang="fr-FR"/>
              <a:t>Modifiez le style du titre</a:t>
            </a:r>
          </a:p>
        </p:txBody>
      </p:sp>
      <p:sp>
        <p:nvSpPr>
          <p:cNvPr id="4" name="Espace réservé du numéro de diapositive 3"/>
          <p:cNvSpPr>
            <a:spLocks noGrp="1"/>
          </p:cNvSpPr>
          <p:nvPr>
            <p:ph type="sldNum" sz="quarter" idx="11"/>
          </p:nvPr>
        </p:nvSpPr>
        <p:spPr/>
        <p:txBody>
          <a:bodyPr/>
          <a:lstStyle/>
          <a:p>
            <a:fld id="{D08E2F52-E7AF-44C0-92A6-8AEDD3DB91DF}" type="slidenum">
              <a:rPr lang="fr-FR" smtClean="0"/>
              <a:t>‹N°›</a:t>
            </a:fld>
            <a:endParaRPr lang="fr-FR"/>
          </a:p>
        </p:txBody>
      </p:sp>
      <p:sp>
        <p:nvSpPr>
          <p:cNvPr id="6" name="Espace réservé du texte 5"/>
          <p:cNvSpPr>
            <a:spLocks noGrp="1"/>
          </p:cNvSpPr>
          <p:nvPr>
            <p:ph type="body" sz="quarter" idx="12"/>
          </p:nvPr>
        </p:nvSpPr>
        <p:spPr>
          <a:xfrm>
            <a:off x="4268696" y="801503"/>
            <a:ext cx="7640596" cy="5516226"/>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9" name="Espace réservé du texte 11"/>
          <p:cNvSpPr>
            <a:spLocks noGrp="1"/>
          </p:cNvSpPr>
          <p:nvPr>
            <p:ph type="body" sz="quarter" idx="20" hasCustomPrompt="1"/>
          </p:nvPr>
        </p:nvSpPr>
        <p:spPr>
          <a:xfrm>
            <a:off x="1062247" y="5077737"/>
            <a:ext cx="1555953" cy="491086"/>
          </a:xfrm>
          <a:prstGeom prst="rect">
            <a:avLst/>
          </a:prstGeom>
        </p:spPr>
        <p:txBody>
          <a:bodyPr anchor="t" anchorCtr="0">
            <a:noAutofit/>
          </a:bodyPr>
          <a:lstStyle>
            <a:lvl1pPr marL="0" indent="0" algn="l">
              <a:buNone/>
              <a:defRPr sz="2400" b="1">
                <a:solidFill>
                  <a:schemeClr val="bg1"/>
                </a:solidFill>
                <a:latin typeface="+mn-lt"/>
                <a:cs typeface="Times New Roman" panose="02020603050405020304" pitchFamily="18" charset="0"/>
              </a:defRPr>
            </a:lvl1pPr>
          </a:lstStyle>
          <a:p>
            <a:pPr lvl="0"/>
            <a:r>
              <a:rPr lang="fr-FR"/>
              <a:t>Durée</a:t>
            </a:r>
          </a:p>
        </p:txBody>
      </p:sp>
      <p:sp>
        <p:nvSpPr>
          <p:cNvPr id="53" name="Espace réservé du texte 11">
            <a:extLst>
              <a:ext uri="{FF2B5EF4-FFF2-40B4-BE49-F238E27FC236}">
                <a16:creationId xmlns:a16="http://schemas.microsoft.com/office/drawing/2014/main" id="{D5D79CE7-20D0-BD4B-D963-B17133DCA89A}"/>
              </a:ext>
            </a:extLst>
          </p:cNvPr>
          <p:cNvSpPr>
            <a:spLocks noGrp="1"/>
          </p:cNvSpPr>
          <p:nvPr>
            <p:ph type="body" sz="quarter" idx="21" hasCustomPrompt="1"/>
          </p:nvPr>
        </p:nvSpPr>
        <p:spPr>
          <a:xfrm>
            <a:off x="1062247" y="5704371"/>
            <a:ext cx="2363404" cy="491086"/>
          </a:xfrm>
          <a:prstGeom prst="rect">
            <a:avLst/>
          </a:prstGeom>
        </p:spPr>
        <p:txBody>
          <a:bodyPr anchor="b">
            <a:noAutofit/>
          </a:bodyPr>
          <a:lstStyle>
            <a:lvl1pPr marL="0" indent="0" algn="l">
              <a:buNone/>
              <a:defRPr sz="1600">
                <a:solidFill>
                  <a:schemeClr val="bg1"/>
                </a:solidFill>
                <a:latin typeface="+mn-lt"/>
                <a:cs typeface="Times New Roman" panose="02020603050405020304" pitchFamily="18" charset="0"/>
              </a:defRPr>
            </a:lvl1pPr>
          </a:lstStyle>
          <a:p>
            <a:pPr lvl="0"/>
            <a:r>
              <a:rPr lang="fr-FR"/>
              <a:t>Icone </a:t>
            </a:r>
            <a:r>
              <a:rPr lang="fr-FR" err="1"/>
              <a:t>Wooclap</a:t>
            </a:r>
            <a:r>
              <a:rPr lang="fr-FR"/>
              <a:t> si activité liée</a:t>
            </a:r>
          </a:p>
        </p:txBody>
      </p:sp>
      <p:grpSp>
        <p:nvGrpSpPr>
          <p:cNvPr id="3" name="Groupe 2">
            <a:extLst>
              <a:ext uri="{FF2B5EF4-FFF2-40B4-BE49-F238E27FC236}">
                <a16:creationId xmlns:a16="http://schemas.microsoft.com/office/drawing/2014/main" id="{170FC876-CA50-2C35-2165-D421A6470A6E}"/>
              </a:ext>
            </a:extLst>
          </p:cNvPr>
          <p:cNvGrpSpPr/>
          <p:nvPr/>
        </p:nvGrpSpPr>
        <p:grpSpPr>
          <a:xfrm>
            <a:off x="2754080" y="4147250"/>
            <a:ext cx="1066941" cy="863519"/>
            <a:chOff x="2753722" y="4148210"/>
            <a:chExt cx="1066802" cy="863719"/>
          </a:xfrm>
        </p:grpSpPr>
        <p:sp>
          <p:nvSpPr>
            <p:cNvPr id="21" name="Forme libre : forme 20">
              <a:extLst>
                <a:ext uri="{FF2B5EF4-FFF2-40B4-BE49-F238E27FC236}">
                  <a16:creationId xmlns:a16="http://schemas.microsoft.com/office/drawing/2014/main" id="{7EA23E40-C027-802D-5535-30727D9CBDA8}"/>
                </a:ext>
              </a:extLst>
            </p:cNvPr>
            <p:cNvSpPr/>
            <p:nvPr/>
          </p:nvSpPr>
          <p:spPr>
            <a:xfrm>
              <a:off x="2753722" y="4184340"/>
              <a:ext cx="827589" cy="827589"/>
            </a:xfrm>
            <a:custGeom>
              <a:avLst/>
              <a:gdLst>
                <a:gd name="connsiteX0" fmla="*/ 827590 w 827589"/>
                <a:gd name="connsiteY0" fmla="*/ 413795 h 827589"/>
                <a:gd name="connsiteX1" fmla="*/ 413795 w 827589"/>
                <a:gd name="connsiteY1" fmla="*/ 827589 h 827589"/>
                <a:gd name="connsiteX2" fmla="*/ 0 w 827589"/>
                <a:gd name="connsiteY2" fmla="*/ 413795 h 827589"/>
                <a:gd name="connsiteX3" fmla="*/ 413795 w 827589"/>
                <a:gd name="connsiteY3" fmla="*/ 0 h 827589"/>
                <a:gd name="connsiteX4" fmla="*/ 827590 w 827589"/>
                <a:gd name="connsiteY4" fmla="*/ 413795 h 827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589" h="827589">
                  <a:moveTo>
                    <a:pt x="827590" y="413795"/>
                  </a:moveTo>
                  <a:cubicBezTo>
                    <a:pt x="827590" y="642327"/>
                    <a:pt x="642327" y="827589"/>
                    <a:pt x="413795" y="827589"/>
                  </a:cubicBezTo>
                  <a:cubicBezTo>
                    <a:pt x="185262" y="827589"/>
                    <a:pt x="0" y="642327"/>
                    <a:pt x="0" y="413795"/>
                  </a:cubicBezTo>
                  <a:cubicBezTo>
                    <a:pt x="0" y="185262"/>
                    <a:pt x="185262" y="0"/>
                    <a:pt x="413795" y="0"/>
                  </a:cubicBezTo>
                  <a:cubicBezTo>
                    <a:pt x="642327" y="0"/>
                    <a:pt x="827590" y="185262"/>
                    <a:pt x="827590" y="413795"/>
                  </a:cubicBezTo>
                  <a:close/>
                </a:path>
              </a:pathLst>
            </a:custGeom>
            <a:noFill/>
            <a:ln w="8534" cap="flat">
              <a:solidFill>
                <a:srgbClr val="FFFFFF"/>
              </a:solidFill>
              <a:prstDash val="solid"/>
              <a:miter/>
            </a:ln>
          </p:spPr>
          <p:txBody>
            <a:bodyPr rtlCol="0" anchor="ctr"/>
            <a:lstStyle/>
            <a:p>
              <a:endParaRPr lang="fr-FR" sz="1800"/>
            </a:p>
          </p:txBody>
        </p:sp>
        <p:sp>
          <p:nvSpPr>
            <p:cNvPr id="22" name="Forme libre : forme 21">
              <a:extLst>
                <a:ext uri="{FF2B5EF4-FFF2-40B4-BE49-F238E27FC236}">
                  <a16:creationId xmlns:a16="http://schemas.microsoft.com/office/drawing/2014/main" id="{E753F0B7-1EB6-2CC1-E1A6-E5DF157AA3C8}"/>
                </a:ext>
              </a:extLst>
            </p:cNvPr>
            <p:cNvSpPr/>
            <p:nvPr/>
          </p:nvSpPr>
          <p:spPr>
            <a:xfrm>
              <a:off x="2792469" y="4223087"/>
              <a:ext cx="750094" cy="750093"/>
            </a:xfrm>
            <a:custGeom>
              <a:avLst/>
              <a:gdLst>
                <a:gd name="connsiteX0" fmla="*/ 750094 w 750094"/>
                <a:gd name="connsiteY0" fmla="*/ 375047 h 750093"/>
                <a:gd name="connsiteX1" fmla="*/ 375047 w 750094"/>
                <a:gd name="connsiteY1" fmla="*/ 750094 h 750093"/>
                <a:gd name="connsiteX2" fmla="*/ 0 w 750094"/>
                <a:gd name="connsiteY2" fmla="*/ 375047 h 750093"/>
                <a:gd name="connsiteX3" fmla="*/ 375047 w 750094"/>
                <a:gd name="connsiteY3" fmla="*/ 0 h 750093"/>
                <a:gd name="connsiteX4" fmla="*/ 750094 w 750094"/>
                <a:gd name="connsiteY4" fmla="*/ 375047 h 750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094" h="750093">
                  <a:moveTo>
                    <a:pt x="750094" y="375047"/>
                  </a:moveTo>
                  <a:cubicBezTo>
                    <a:pt x="750094" y="582180"/>
                    <a:pt x="582180" y="750094"/>
                    <a:pt x="375047" y="750094"/>
                  </a:cubicBezTo>
                  <a:cubicBezTo>
                    <a:pt x="167914" y="750094"/>
                    <a:pt x="0" y="582180"/>
                    <a:pt x="0" y="375047"/>
                  </a:cubicBezTo>
                  <a:cubicBezTo>
                    <a:pt x="0" y="167914"/>
                    <a:pt x="167914" y="0"/>
                    <a:pt x="375047" y="0"/>
                  </a:cubicBezTo>
                  <a:cubicBezTo>
                    <a:pt x="582180" y="0"/>
                    <a:pt x="750094" y="167914"/>
                    <a:pt x="750094" y="375047"/>
                  </a:cubicBezTo>
                  <a:close/>
                </a:path>
              </a:pathLst>
            </a:custGeom>
            <a:solidFill>
              <a:schemeClr val="accent1"/>
            </a:solidFill>
            <a:ln w="4267" cap="flat">
              <a:noFill/>
              <a:prstDash val="solid"/>
              <a:miter/>
            </a:ln>
          </p:spPr>
          <p:txBody>
            <a:bodyPr rtlCol="0" anchor="ctr"/>
            <a:lstStyle/>
            <a:p>
              <a:endParaRPr lang="fr-FR" sz="1800"/>
            </a:p>
          </p:txBody>
        </p:sp>
        <p:sp>
          <p:nvSpPr>
            <p:cNvPr id="23" name="Forme libre : forme 22">
              <a:extLst>
                <a:ext uri="{FF2B5EF4-FFF2-40B4-BE49-F238E27FC236}">
                  <a16:creationId xmlns:a16="http://schemas.microsoft.com/office/drawing/2014/main" id="{24FC0465-D52B-05C6-98D9-7BFC25D6C8D1}"/>
                </a:ext>
              </a:extLst>
            </p:cNvPr>
            <p:cNvSpPr/>
            <p:nvPr/>
          </p:nvSpPr>
          <p:spPr>
            <a:xfrm>
              <a:off x="3547750" y="4592326"/>
              <a:ext cx="4286" cy="278"/>
            </a:xfrm>
            <a:custGeom>
              <a:avLst/>
              <a:gdLst>
                <a:gd name="connsiteX0" fmla="*/ 0 w 4286"/>
                <a:gd name="connsiteY0" fmla="*/ 279 h 278"/>
                <a:gd name="connsiteX1" fmla="*/ 0 w 4286"/>
                <a:gd name="connsiteY1" fmla="*/ 279 h 278"/>
                <a:gd name="connsiteX2" fmla="*/ 0 w 4286"/>
                <a:gd name="connsiteY2" fmla="*/ 279 h 278"/>
              </a:gdLst>
              <a:ahLst/>
              <a:cxnLst>
                <a:cxn ang="0">
                  <a:pos x="connsiteX0" y="connsiteY0"/>
                </a:cxn>
                <a:cxn ang="0">
                  <a:pos x="connsiteX1" y="connsiteY1"/>
                </a:cxn>
                <a:cxn ang="0">
                  <a:pos x="connsiteX2" y="connsiteY2"/>
                </a:cxn>
              </a:cxnLst>
              <a:rect l="l" t="t" r="r" b="b"/>
              <a:pathLst>
                <a:path w="4286" h="278">
                  <a:moveTo>
                    <a:pt x="0" y="279"/>
                  </a:moveTo>
                  <a:cubicBezTo>
                    <a:pt x="0" y="279"/>
                    <a:pt x="0" y="279"/>
                    <a:pt x="0" y="279"/>
                  </a:cubicBezTo>
                  <a:cubicBezTo>
                    <a:pt x="0" y="22"/>
                    <a:pt x="0" y="-193"/>
                    <a:pt x="0" y="279"/>
                  </a:cubicBezTo>
                  <a:close/>
                </a:path>
              </a:pathLst>
            </a:custGeom>
            <a:solidFill>
              <a:srgbClr val="8265A9"/>
            </a:solidFill>
            <a:ln w="4267" cap="flat">
              <a:noFill/>
              <a:prstDash val="solid"/>
              <a:miter/>
            </a:ln>
          </p:spPr>
          <p:txBody>
            <a:bodyPr rtlCol="0" anchor="ctr"/>
            <a:lstStyle/>
            <a:p>
              <a:endParaRPr lang="fr-FR" sz="1800"/>
            </a:p>
          </p:txBody>
        </p:sp>
        <p:sp>
          <p:nvSpPr>
            <p:cNvPr id="24" name="Forme libre : forme 23">
              <a:extLst>
                <a:ext uri="{FF2B5EF4-FFF2-40B4-BE49-F238E27FC236}">
                  <a16:creationId xmlns:a16="http://schemas.microsoft.com/office/drawing/2014/main" id="{BFB6B839-790F-152A-186B-1AEFEDC92E99}"/>
                </a:ext>
              </a:extLst>
            </p:cNvPr>
            <p:cNvSpPr/>
            <p:nvPr/>
          </p:nvSpPr>
          <p:spPr>
            <a:xfrm>
              <a:off x="3547750" y="4592605"/>
              <a:ext cx="4286" cy="278"/>
            </a:xfrm>
            <a:custGeom>
              <a:avLst/>
              <a:gdLst>
                <a:gd name="connsiteX0" fmla="*/ 0 w 4286"/>
                <a:gd name="connsiteY0" fmla="*/ 0 h 278"/>
                <a:gd name="connsiteX1" fmla="*/ 0 w 4286"/>
                <a:gd name="connsiteY1" fmla="*/ 0 h 278"/>
                <a:gd name="connsiteX2" fmla="*/ 0 w 4286"/>
                <a:gd name="connsiteY2" fmla="*/ 0 h 278"/>
              </a:gdLst>
              <a:ahLst/>
              <a:cxnLst>
                <a:cxn ang="0">
                  <a:pos x="connsiteX0" y="connsiteY0"/>
                </a:cxn>
                <a:cxn ang="0">
                  <a:pos x="connsiteX1" y="connsiteY1"/>
                </a:cxn>
                <a:cxn ang="0">
                  <a:pos x="connsiteX2" y="connsiteY2"/>
                </a:cxn>
              </a:cxnLst>
              <a:rect l="l" t="t" r="r" b="b"/>
              <a:pathLst>
                <a:path w="4286" h="278">
                  <a:moveTo>
                    <a:pt x="0" y="0"/>
                  </a:moveTo>
                  <a:cubicBezTo>
                    <a:pt x="0" y="0"/>
                    <a:pt x="0" y="0"/>
                    <a:pt x="0" y="0"/>
                  </a:cubicBezTo>
                  <a:cubicBezTo>
                    <a:pt x="0" y="471"/>
                    <a:pt x="0" y="257"/>
                    <a:pt x="0" y="0"/>
                  </a:cubicBezTo>
                  <a:close/>
                </a:path>
              </a:pathLst>
            </a:custGeom>
            <a:solidFill>
              <a:srgbClr val="8265A9"/>
            </a:solidFill>
            <a:ln w="4267" cap="flat">
              <a:noFill/>
              <a:prstDash val="solid"/>
              <a:miter/>
            </a:ln>
          </p:spPr>
          <p:txBody>
            <a:bodyPr rtlCol="0" anchor="ctr"/>
            <a:lstStyle/>
            <a:p>
              <a:endParaRPr lang="fr-FR" sz="1800"/>
            </a:p>
          </p:txBody>
        </p:sp>
        <p:sp>
          <p:nvSpPr>
            <p:cNvPr id="25" name="Forme libre : forme 24">
              <a:extLst>
                <a:ext uri="{FF2B5EF4-FFF2-40B4-BE49-F238E27FC236}">
                  <a16:creationId xmlns:a16="http://schemas.microsoft.com/office/drawing/2014/main" id="{0FCADA55-AD93-7FC3-F62A-A82852ECFB63}"/>
                </a:ext>
              </a:extLst>
            </p:cNvPr>
            <p:cNvSpPr/>
            <p:nvPr/>
          </p:nvSpPr>
          <p:spPr>
            <a:xfrm>
              <a:off x="3170088" y="4148210"/>
              <a:ext cx="650436" cy="508688"/>
            </a:xfrm>
            <a:custGeom>
              <a:avLst/>
              <a:gdLst>
                <a:gd name="connsiteX0" fmla="*/ 598404 w 650436"/>
                <a:gd name="connsiteY0" fmla="*/ 403804 h 508688"/>
                <a:gd name="connsiteX1" fmla="*/ 556656 w 650436"/>
                <a:gd name="connsiteY1" fmla="*/ 424078 h 508688"/>
                <a:gd name="connsiteX2" fmla="*/ 452328 w 650436"/>
                <a:gd name="connsiteY2" fmla="*/ 422663 h 508688"/>
                <a:gd name="connsiteX3" fmla="*/ 213713 w 650436"/>
                <a:gd name="connsiteY3" fmla="*/ 51517 h 508688"/>
                <a:gd name="connsiteX4" fmla="*/ 0 w 650436"/>
                <a:gd name="connsiteY4" fmla="*/ 82 h 508688"/>
                <a:gd name="connsiteX5" fmla="*/ 0 w 650436"/>
                <a:gd name="connsiteY5" fmla="*/ 75134 h 508688"/>
                <a:gd name="connsiteX6" fmla="*/ 173293 w 650436"/>
                <a:gd name="connsiteY6" fmla="*/ 119325 h 508688"/>
                <a:gd name="connsiteX7" fmla="*/ 369861 w 650436"/>
                <a:gd name="connsiteY7" fmla="*/ 405990 h 508688"/>
                <a:gd name="connsiteX8" fmla="*/ 370889 w 650436"/>
                <a:gd name="connsiteY8" fmla="*/ 486700 h 508688"/>
                <a:gd name="connsiteX9" fmla="*/ 556656 w 650436"/>
                <a:gd name="connsiteY9" fmla="*/ 488414 h 508688"/>
                <a:gd name="connsiteX10" fmla="*/ 598018 w 650436"/>
                <a:gd name="connsiteY10" fmla="*/ 508688 h 508688"/>
                <a:gd name="connsiteX11" fmla="*/ 650396 w 650436"/>
                <a:gd name="connsiteY11" fmla="*/ 454167 h 508688"/>
                <a:gd name="connsiteX12" fmla="*/ 598404 w 650436"/>
                <a:gd name="connsiteY12" fmla="*/ 403847 h 508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436" h="508688">
                  <a:moveTo>
                    <a:pt x="598404" y="403804"/>
                  </a:moveTo>
                  <a:cubicBezTo>
                    <a:pt x="581430" y="403675"/>
                    <a:pt x="566343" y="411648"/>
                    <a:pt x="556656" y="424078"/>
                  </a:cubicBezTo>
                  <a:lnTo>
                    <a:pt x="452328" y="422663"/>
                  </a:lnTo>
                  <a:cubicBezTo>
                    <a:pt x="432183" y="208908"/>
                    <a:pt x="309425" y="103895"/>
                    <a:pt x="213713" y="51517"/>
                  </a:cubicBezTo>
                  <a:cubicBezTo>
                    <a:pt x="110714" y="-4847"/>
                    <a:pt x="4243" y="167"/>
                    <a:pt x="0" y="82"/>
                  </a:cubicBezTo>
                  <a:lnTo>
                    <a:pt x="0" y="75134"/>
                  </a:lnTo>
                  <a:cubicBezTo>
                    <a:pt x="857" y="75134"/>
                    <a:pt x="95026" y="74191"/>
                    <a:pt x="173293" y="119325"/>
                  </a:cubicBezTo>
                  <a:cubicBezTo>
                    <a:pt x="272006" y="176290"/>
                    <a:pt x="346286" y="254642"/>
                    <a:pt x="369861" y="405990"/>
                  </a:cubicBezTo>
                  <a:cubicBezTo>
                    <a:pt x="374661" y="442123"/>
                    <a:pt x="370889" y="486700"/>
                    <a:pt x="370889" y="486700"/>
                  </a:cubicBezTo>
                  <a:lnTo>
                    <a:pt x="556656" y="488414"/>
                  </a:lnTo>
                  <a:cubicBezTo>
                    <a:pt x="566257" y="500716"/>
                    <a:pt x="581173" y="508688"/>
                    <a:pt x="598018" y="508688"/>
                  </a:cubicBezTo>
                  <a:cubicBezTo>
                    <a:pt x="627679" y="508688"/>
                    <a:pt x="651553" y="484085"/>
                    <a:pt x="650396" y="454167"/>
                  </a:cubicBezTo>
                  <a:cubicBezTo>
                    <a:pt x="649324" y="426564"/>
                    <a:pt x="626050" y="404061"/>
                    <a:pt x="598404" y="403847"/>
                  </a:cubicBezTo>
                  <a:close/>
                </a:path>
              </a:pathLst>
            </a:custGeom>
            <a:solidFill>
              <a:srgbClr val="FFFFFF"/>
            </a:solidFill>
            <a:ln w="4267" cap="flat">
              <a:noFill/>
              <a:prstDash val="solid"/>
              <a:miter/>
            </a:ln>
          </p:spPr>
          <p:txBody>
            <a:bodyPr rtlCol="0" anchor="ctr"/>
            <a:lstStyle/>
            <a:p>
              <a:endParaRPr lang="fr-FR" sz="1800"/>
            </a:p>
          </p:txBody>
        </p:sp>
        <p:sp>
          <p:nvSpPr>
            <p:cNvPr id="26" name="Forme libre : forme 25">
              <a:extLst>
                <a:ext uri="{FF2B5EF4-FFF2-40B4-BE49-F238E27FC236}">
                  <a16:creationId xmlns:a16="http://schemas.microsoft.com/office/drawing/2014/main" id="{0CADB925-DB78-C811-742A-1070529B1A6A}"/>
                </a:ext>
              </a:extLst>
            </p:cNvPr>
            <p:cNvSpPr/>
            <p:nvPr/>
          </p:nvSpPr>
          <p:spPr>
            <a:xfrm>
              <a:off x="2869793" y="4414683"/>
              <a:ext cx="595446" cy="324640"/>
            </a:xfrm>
            <a:custGeom>
              <a:avLst/>
              <a:gdLst>
                <a:gd name="connsiteX0" fmla="*/ 414138 w 595446"/>
                <a:gd name="connsiteY0" fmla="*/ 129659 h 324640"/>
                <a:gd name="connsiteX1" fmla="*/ 478560 w 595446"/>
                <a:gd name="connsiteY1" fmla="*/ 194810 h 324640"/>
                <a:gd name="connsiteX2" fmla="*/ 542982 w 595446"/>
                <a:gd name="connsiteY2" fmla="*/ 129659 h 324640"/>
                <a:gd name="connsiteX3" fmla="*/ 478560 w 595446"/>
                <a:gd name="connsiteY3" fmla="*/ 64508 h 324640"/>
                <a:gd name="connsiteX4" fmla="*/ 414138 w 595446"/>
                <a:gd name="connsiteY4" fmla="*/ 129659 h 324640"/>
                <a:gd name="connsiteX5" fmla="*/ 595446 w 595446"/>
                <a:gd name="connsiteY5" fmla="*/ 317783 h 324640"/>
                <a:gd name="connsiteX6" fmla="*/ 477231 w 595446"/>
                <a:gd name="connsiteY6" fmla="*/ 194767 h 324640"/>
                <a:gd name="connsiteX7" fmla="*/ 471873 w 595446"/>
                <a:gd name="connsiteY7" fmla="*/ 194767 h 324640"/>
                <a:gd name="connsiteX8" fmla="*/ 379205 w 595446"/>
                <a:gd name="connsiteY8" fmla="*/ 324641 h 324640"/>
                <a:gd name="connsiteX9" fmla="*/ 318168 w 595446"/>
                <a:gd name="connsiteY9" fmla="*/ 132745 h 324640"/>
                <a:gd name="connsiteX10" fmla="*/ 295794 w 595446"/>
                <a:gd name="connsiteY10" fmla="*/ 130302 h 324640"/>
                <a:gd name="connsiteX11" fmla="*/ 360217 w 595446"/>
                <a:gd name="connsiteY11" fmla="*/ 65151 h 324640"/>
                <a:gd name="connsiteX12" fmla="*/ 295794 w 595446"/>
                <a:gd name="connsiteY12" fmla="*/ 130302 h 324640"/>
                <a:gd name="connsiteX13" fmla="*/ 231372 w 595446"/>
                <a:gd name="connsiteY13" fmla="*/ 65151 h 324640"/>
                <a:gd name="connsiteX14" fmla="*/ 295794 w 595446"/>
                <a:gd name="connsiteY14" fmla="*/ 0 h 324640"/>
                <a:gd name="connsiteX15" fmla="*/ 360217 w 595446"/>
                <a:gd name="connsiteY15" fmla="*/ 65151 h 324640"/>
                <a:gd name="connsiteX16" fmla="*/ 181308 w 595446"/>
                <a:gd name="connsiteY16" fmla="*/ 129659 h 324640"/>
                <a:gd name="connsiteX17" fmla="*/ 116886 w 595446"/>
                <a:gd name="connsiteY17" fmla="*/ 194810 h 324640"/>
                <a:gd name="connsiteX18" fmla="*/ 52464 w 595446"/>
                <a:gd name="connsiteY18" fmla="*/ 129659 h 324640"/>
                <a:gd name="connsiteX19" fmla="*/ 116886 w 595446"/>
                <a:gd name="connsiteY19" fmla="*/ 64508 h 324640"/>
                <a:gd name="connsiteX20" fmla="*/ 181308 w 595446"/>
                <a:gd name="connsiteY20" fmla="*/ 129659 h 324640"/>
                <a:gd name="connsiteX21" fmla="*/ 0 w 595446"/>
                <a:gd name="connsiteY21" fmla="*/ 317783 h 324640"/>
                <a:gd name="connsiteX22" fmla="*/ 118215 w 595446"/>
                <a:gd name="connsiteY22" fmla="*/ 194767 h 324640"/>
                <a:gd name="connsiteX23" fmla="*/ 123573 w 595446"/>
                <a:gd name="connsiteY23" fmla="*/ 194767 h 324640"/>
                <a:gd name="connsiteX24" fmla="*/ 216241 w 595446"/>
                <a:gd name="connsiteY24" fmla="*/ 324641 h 324640"/>
                <a:gd name="connsiteX25" fmla="*/ 277278 w 595446"/>
                <a:gd name="connsiteY25" fmla="*/ 132745 h 324640"/>
                <a:gd name="connsiteX26" fmla="*/ 299652 w 595446"/>
                <a:gd name="connsiteY26" fmla="*/ 130302 h 32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95446" h="324640">
                  <a:moveTo>
                    <a:pt x="414138" y="129659"/>
                  </a:moveTo>
                  <a:cubicBezTo>
                    <a:pt x="414138" y="165664"/>
                    <a:pt x="442984" y="194810"/>
                    <a:pt x="478560" y="194810"/>
                  </a:cubicBezTo>
                  <a:cubicBezTo>
                    <a:pt x="514136" y="194810"/>
                    <a:pt x="542982" y="165621"/>
                    <a:pt x="542982" y="129659"/>
                  </a:cubicBezTo>
                  <a:cubicBezTo>
                    <a:pt x="542982" y="93697"/>
                    <a:pt x="514136" y="64508"/>
                    <a:pt x="478560" y="64508"/>
                  </a:cubicBezTo>
                  <a:cubicBezTo>
                    <a:pt x="442984" y="64508"/>
                    <a:pt x="414138" y="93697"/>
                    <a:pt x="414138" y="129659"/>
                  </a:cubicBezTo>
                  <a:close/>
                  <a:moveTo>
                    <a:pt x="595446" y="317783"/>
                  </a:moveTo>
                  <a:cubicBezTo>
                    <a:pt x="595446" y="240544"/>
                    <a:pt x="553912" y="201625"/>
                    <a:pt x="477231" y="194767"/>
                  </a:cubicBezTo>
                  <a:lnTo>
                    <a:pt x="471873" y="194767"/>
                  </a:lnTo>
                  <a:cubicBezTo>
                    <a:pt x="374961" y="204540"/>
                    <a:pt x="324298" y="324641"/>
                    <a:pt x="379205" y="324641"/>
                  </a:cubicBezTo>
                  <a:cubicBezTo>
                    <a:pt x="431111" y="324641"/>
                    <a:pt x="426439" y="145733"/>
                    <a:pt x="318168" y="132745"/>
                  </a:cubicBezTo>
                  <a:lnTo>
                    <a:pt x="295794" y="130302"/>
                  </a:lnTo>
                  <a:moveTo>
                    <a:pt x="360217" y="65151"/>
                  </a:moveTo>
                  <a:cubicBezTo>
                    <a:pt x="360217" y="101156"/>
                    <a:pt x="331370" y="130302"/>
                    <a:pt x="295794" y="130302"/>
                  </a:cubicBezTo>
                  <a:cubicBezTo>
                    <a:pt x="260218" y="130302"/>
                    <a:pt x="231372" y="101156"/>
                    <a:pt x="231372" y="65151"/>
                  </a:cubicBezTo>
                  <a:cubicBezTo>
                    <a:pt x="231372" y="29147"/>
                    <a:pt x="260218" y="0"/>
                    <a:pt x="295794" y="0"/>
                  </a:cubicBezTo>
                  <a:cubicBezTo>
                    <a:pt x="331370" y="0"/>
                    <a:pt x="360217" y="29189"/>
                    <a:pt x="360217" y="65151"/>
                  </a:cubicBezTo>
                  <a:close/>
                  <a:moveTo>
                    <a:pt x="181308" y="129659"/>
                  </a:moveTo>
                  <a:cubicBezTo>
                    <a:pt x="181308" y="165664"/>
                    <a:pt x="152462" y="194810"/>
                    <a:pt x="116886" y="194810"/>
                  </a:cubicBezTo>
                  <a:cubicBezTo>
                    <a:pt x="81310" y="194810"/>
                    <a:pt x="52464" y="165621"/>
                    <a:pt x="52464" y="129659"/>
                  </a:cubicBezTo>
                  <a:cubicBezTo>
                    <a:pt x="52464" y="93697"/>
                    <a:pt x="81310" y="64508"/>
                    <a:pt x="116886" y="64508"/>
                  </a:cubicBezTo>
                  <a:cubicBezTo>
                    <a:pt x="152462" y="64508"/>
                    <a:pt x="181308" y="93697"/>
                    <a:pt x="181308" y="129659"/>
                  </a:cubicBezTo>
                  <a:close/>
                  <a:moveTo>
                    <a:pt x="0" y="317783"/>
                  </a:moveTo>
                  <a:cubicBezTo>
                    <a:pt x="0" y="240544"/>
                    <a:pt x="41534" y="201625"/>
                    <a:pt x="118215" y="194767"/>
                  </a:cubicBezTo>
                  <a:lnTo>
                    <a:pt x="123573" y="194767"/>
                  </a:lnTo>
                  <a:cubicBezTo>
                    <a:pt x="220485" y="204540"/>
                    <a:pt x="271148" y="324641"/>
                    <a:pt x="216241" y="324641"/>
                  </a:cubicBezTo>
                  <a:cubicBezTo>
                    <a:pt x="164335" y="324641"/>
                    <a:pt x="169007" y="145733"/>
                    <a:pt x="277278" y="132745"/>
                  </a:cubicBezTo>
                  <a:lnTo>
                    <a:pt x="299652" y="130302"/>
                  </a:lnTo>
                </a:path>
              </a:pathLst>
            </a:custGeom>
            <a:noFill/>
            <a:ln w="17069" cap="flat">
              <a:solidFill>
                <a:schemeClr val="tx2">
                  <a:lumMod val="10000"/>
                  <a:lumOff val="90000"/>
                </a:schemeClr>
              </a:solidFill>
              <a:prstDash val="solid"/>
              <a:miter/>
            </a:ln>
          </p:spPr>
          <p:txBody>
            <a:bodyPr rtlCol="0" anchor="ctr"/>
            <a:lstStyle/>
            <a:p>
              <a:endParaRPr lang="fr-FR" sz="1800"/>
            </a:p>
          </p:txBody>
        </p:sp>
      </p:grpSp>
      <p:sp>
        <p:nvSpPr>
          <p:cNvPr id="27" name="Espace réservé du pied de page 1">
            <a:extLst>
              <a:ext uri="{FF2B5EF4-FFF2-40B4-BE49-F238E27FC236}">
                <a16:creationId xmlns:a16="http://schemas.microsoft.com/office/drawing/2014/main" id="{60233E5D-FD35-6FE4-4987-8726CD9C1636}"/>
              </a:ext>
            </a:extLst>
          </p:cNvPr>
          <p:cNvSpPr>
            <a:spLocks noGrp="1"/>
          </p:cNvSpPr>
          <p:nvPr>
            <p:ph type="ftr" sz="quarter" idx="22"/>
          </p:nvPr>
        </p:nvSpPr>
        <p:spPr>
          <a:xfrm>
            <a:off x="4259818" y="6672179"/>
            <a:ext cx="4113748" cy="107975"/>
          </a:xfrm>
        </p:spPr>
        <p:txBody>
          <a:bodyPr/>
          <a:lstStyle/>
          <a:p>
            <a:endParaRPr lang="fr-FR"/>
          </a:p>
        </p:txBody>
      </p:sp>
    </p:spTree>
    <p:extLst>
      <p:ext uri="{BB962C8B-B14F-4D97-AF65-F5344CB8AC3E}">
        <p14:creationId xmlns:p14="http://schemas.microsoft.com/office/powerpoint/2010/main" val="3095603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h 3_Chap sans ss titre">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14" name="Graphique 13">
            <a:extLst>
              <a:ext uri="{FF2B5EF4-FFF2-40B4-BE49-F238E27FC236}">
                <a16:creationId xmlns:a16="http://schemas.microsoft.com/office/drawing/2014/main" id="{4F018227-3F76-0FFB-47D1-78B777F6725D}"/>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40007"/>
          <a:stretch/>
        </p:blipFill>
        <p:spPr>
          <a:xfrm>
            <a:off x="-252" y="801502"/>
            <a:ext cx="7110134" cy="6858000"/>
          </a:xfrm>
          <a:prstGeom prst="rect">
            <a:avLst/>
          </a:prstGeom>
        </p:spPr>
      </p:pic>
      <p:pic>
        <p:nvPicPr>
          <p:cNvPr id="9" name="Image 8">
            <a:extLst>
              <a:ext uri="{FF2B5EF4-FFF2-40B4-BE49-F238E27FC236}">
                <a16:creationId xmlns:a16="http://schemas.microsoft.com/office/drawing/2014/main" id="{8C9BBAD8-B8A0-DC50-110F-0B482F5EF9D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flipH="1">
            <a:off x="6167559" y="801503"/>
            <a:ext cx="6024693" cy="4498958"/>
          </a:xfrm>
          <a:prstGeom prst="rect">
            <a:avLst/>
          </a:prstGeom>
        </p:spPr>
      </p:pic>
      <p:sp>
        <p:nvSpPr>
          <p:cNvPr id="20" name="Rectangle 19">
            <a:extLst>
              <a:ext uri="{FF2B5EF4-FFF2-40B4-BE49-F238E27FC236}">
                <a16:creationId xmlns:a16="http://schemas.microsoft.com/office/drawing/2014/main" id="{D890B538-98C2-5740-56D2-F909629E1E00}"/>
              </a:ext>
            </a:extLst>
          </p:cNvPr>
          <p:cNvSpPr/>
          <p:nvPr/>
        </p:nvSpPr>
        <p:spPr>
          <a:xfrm rot="16200000">
            <a:off x="5246424" y="1140293"/>
            <a:ext cx="1655816" cy="165622"/>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Titre 1"/>
          <p:cNvSpPr>
            <a:spLocks noGrp="1"/>
          </p:cNvSpPr>
          <p:nvPr>
            <p:ph type="title"/>
          </p:nvPr>
        </p:nvSpPr>
        <p:spPr>
          <a:xfrm>
            <a:off x="2111415" y="3152268"/>
            <a:ext cx="3962916" cy="1325798"/>
          </a:xfrm>
          <a:solidFill>
            <a:schemeClr val="accent1">
              <a:lumMod val="20000"/>
              <a:lumOff val="80000"/>
            </a:schemeClr>
          </a:solidFill>
          <a:ln>
            <a:noFill/>
          </a:ln>
        </p:spPr>
        <p:txBody>
          <a:bodyPr vert="horz" wrap="square" lIns="0" tIns="108000" rIns="0" bIns="108000" numCol="1" anchor="ctr" anchorCtr="0" compatLnSpc="1">
            <a:prstTxWarp prst="textNoShape">
              <a:avLst/>
            </a:prstTxWarp>
            <a:spAutoFit/>
          </a:bodyPr>
          <a:lstStyle>
            <a:lvl1pPr>
              <a:defRPr lang="fr-FR" sz="3599" b="1" dirty="0">
                <a:solidFill>
                  <a:schemeClr val="tx1"/>
                </a:solidFill>
                <a:latin typeface="+mn-lt"/>
                <a:ea typeface="+mn-ea"/>
                <a:cs typeface="+mn-cs"/>
              </a:defRPr>
            </a:lvl1pPr>
          </a:lstStyle>
          <a:p>
            <a:pPr marL="0" lvl="0" indent="0">
              <a:lnSpc>
                <a:spcPct val="100000"/>
              </a:lnSpc>
              <a:spcBef>
                <a:spcPts val="1200"/>
              </a:spcBef>
              <a:buFont typeface="Arial" pitchFamily="34" charset="0"/>
              <a:buNone/>
            </a:pPr>
            <a:r>
              <a:rPr lang="fr-FR"/>
              <a:t>Modifiez le style du titre</a:t>
            </a:r>
          </a:p>
        </p:txBody>
      </p:sp>
      <p:pic>
        <p:nvPicPr>
          <p:cNvPr id="2" name="Image 1">
            <a:extLst>
              <a:ext uri="{FF2B5EF4-FFF2-40B4-BE49-F238E27FC236}">
                <a16:creationId xmlns:a16="http://schemas.microsoft.com/office/drawing/2014/main" id="{EFC5F767-9396-1EF9-700F-1F8C18F95536}"/>
              </a:ext>
            </a:extLst>
          </p:cNvPr>
          <p:cNvPicPr>
            <a:picLocks noChangeAspect="1"/>
          </p:cNvPicPr>
          <p:nvPr/>
        </p:nvPicPr>
        <p:blipFill>
          <a:blip r:embed="rId5">
            <a:biLevel thresh="75000"/>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578667" y="577767"/>
            <a:ext cx="1669991" cy="1251452"/>
          </a:xfrm>
          <a:prstGeom prst="rect">
            <a:avLst/>
          </a:prstGeom>
        </p:spPr>
      </p:pic>
    </p:spTree>
    <p:extLst>
      <p:ext uri="{BB962C8B-B14F-4D97-AF65-F5344CB8AC3E}">
        <p14:creationId xmlns:p14="http://schemas.microsoft.com/office/powerpoint/2010/main" val="2983982494"/>
      </p:ext>
    </p:extLst>
  </p:cSld>
  <p:clrMapOvr>
    <a:masterClrMapping/>
  </p:clrMapOvr>
  <p:extLst>
    <p:ext uri="{DCECCB84-F9BA-43D5-87BE-67443E8EF086}">
      <p15:sldGuideLst xmlns:p15="http://schemas.microsoft.com/office/powerpoint/2012/main">
        <p15:guide id="1" pos="370">
          <p15:clr>
            <a:srgbClr val="FBAE40"/>
          </p15:clr>
        </p15:guide>
        <p15:guide id="2" pos="2887">
          <p15:clr>
            <a:srgbClr val="FBAE40"/>
          </p15:clr>
        </p15:guide>
        <p15:guide id="4" pos="7491">
          <p15:clr>
            <a:srgbClr val="FBAE40"/>
          </p15:clr>
        </p15:guide>
        <p15:guide id="5" orient="horz" pos="1049">
          <p15:clr>
            <a:srgbClr val="FBAE40"/>
          </p15:clr>
        </p15:guide>
        <p15:guide id="6" orient="horz" pos="207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Exo ss groupe">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13764D71-B765-00D3-5A2D-1292400B693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388069"/>
            <a:ext cx="4259817" cy="6470578"/>
          </a:xfrm>
          <a:prstGeom prst="rect">
            <a:avLst/>
          </a:prstGeom>
        </p:spPr>
      </p:pic>
      <p:sp>
        <p:nvSpPr>
          <p:cNvPr id="3" name="Rectangle 2">
            <a:extLst>
              <a:ext uri="{FF2B5EF4-FFF2-40B4-BE49-F238E27FC236}">
                <a16:creationId xmlns:a16="http://schemas.microsoft.com/office/drawing/2014/main" id="{C9FD7983-ADBD-2DFD-7C79-41D43AF9213B}"/>
              </a:ext>
            </a:extLst>
          </p:cNvPr>
          <p:cNvSpPr/>
          <p:nvPr/>
        </p:nvSpPr>
        <p:spPr>
          <a:xfrm>
            <a:off x="0" y="397034"/>
            <a:ext cx="4268696" cy="6460966"/>
          </a:xfrm>
          <a:prstGeom prst="rect">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0" name="ZoneTexte 39">
            <a:extLst>
              <a:ext uri="{FF2B5EF4-FFF2-40B4-BE49-F238E27FC236}">
                <a16:creationId xmlns:a16="http://schemas.microsoft.com/office/drawing/2014/main" id="{D7CC1E0F-ACBF-5AA6-DA94-55814EEF4D3E}"/>
              </a:ext>
            </a:extLst>
          </p:cNvPr>
          <p:cNvSpPr txBox="1"/>
          <p:nvPr/>
        </p:nvSpPr>
        <p:spPr>
          <a:xfrm>
            <a:off x="0" y="4617920"/>
            <a:ext cx="3541947" cy="1698807"/>
          </a:xfrm>
          <a:prstGeom prst="rect">
            <a:avLst/>
          </a:prstGeom>
          <a:solidFill>
            <a:schemeClr val="accent1"/>
          </a:solidFill>
        </p:spPr>
        <p:txBody>
          <a:bodyPr wrap="square" rtlCol="0">
            <a:noAutofit/>
          </a:bodyPr>
          <a:lstStyle/>
          <a:p>
            <a:pPr marL="1074523" indent="0"/>
            <a:r>
              <a:rPr lang="fr-FR" sz="2400" b="1">
                <a:solidFill>
                  <a:schemeClr val="bg1"/>
                </a:solidFill>
                <a:latin typeface="+mn-lt"/>
                <a:cs typeface="Times New Roman" panose="02020603050405020304" pitchFamily="18" charset="0"/>
              </a:rPr>
              <a:t>Activité</a:t>
            </a:r>
          </a:p>
        </p:txBody>
      </p:sp>
      <p:sp>
        <p:nvSpPr>
          <p:cNvPr id="2" name="Titre 1"/>
          <p:cNvSpPr>
            <a:spLocks noGrp="1"/>
          </p:cNvSpPr>
          <p:nvPr>
            <p:ph type="title"/>
          </p:nvPr>
        </p:nvSpPr>
        <p:spPr>
          <a:xfrm>
            <a:off x="584415" y="827523"/>
            <a:ext cx="3366438" cy="1325849"/>
          </a:xfrm>
        </p:spPr>
        <p:txBody>
          <a:bodyPr/>
          <a:lstStyle>
            <a:lvl1pPr>
              <a:defRPr>
                <a:solidFill>
                  <a:schemeClr val="bg1"/>
                </a:solidFill>
              </a:defRPr>
            </a:lvl1pPr>
          </a:lstStyle>
          <a:p>
            <a:r>
              <a:rPr lang="fr-FR"/>
              <a:t>Modifiez le style du titre</a:t>
            </a:r>
          </a:p>
        </p:txBody>
      </p:sp>
      <p:sp>
        <p:nvSpPr>
          <p:cNvPr id="4" name="Espace réservé du numéro de diapositive 3"/>
          <p:cNvSpPr>
            <a:spLocks noGrp="1"/>
          </p:cNvSpPr>
          <p:nvPr>
            <p:ph type="sldNum" sz="quarter" idx="11"/>
          </p:nvPr>
        </p:nvSpPr>
        <p:spPr/>
        <p:txBody>
          <a:bodyPr/>
          <a:lstStyle/>
          <a:p>
            <a:fld id="{D08E2F52-E7AF-44C0-92A6-8AEDD3DB91DF}" type="slidenum">
              <a:rPr lang="fr-FR" smtClean="0"/>
              <a:t>‹N°›</a:t>
            </a:fld>
            <a:endParaRPr lang="fr-FR"/>
          </a:p>
        </p:txBody>
      </p:sp>
      <p:sp>
        <p:nvSpPr>
          <p:cNvPr id="6" name="Espace réservé du texte 5"/>
          <p:cNvSpPr>
            <a:spLocks noGrp="1"/>
          </p:cNvSpPr>
          <p:nvPr>
            <p:ph type="body" sz="quarter" idx="12"/>
          </p:nvPr>
        </p:nvSpPr>
        <p:spPr>
          <a:xfrm>
            <a:off x="4268696" y="801503"/>
            <a:ext cx="7640596" cy="5516226"/>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9" name="Espace réservé du texte 11"/>
          <p:cNvSpPr>
            <a:spLocks noGrp="1"/>
          </p:cNvSpPr>
          <p:nvPr>
            <p:ph type="body" sz="quarter" idx="20" hasCustomPrompt="1"/>
          </p:nvPr>
        </p:nvSpPr>
        <p:spPr>
          <a:xfrm>
            <a:off x="1062247" y="5058692"/>
            <a:ext cx="1555953" cy="491086"/>
          </a:xfrm>
          <a:prstGeom prst="rect">
            <a:avLst/>
          </a:prstGeom>
        </p:spPr>
        <p:txBody>
          <a:bodyPr anchor="t" anchorCtr="0">
            <a:noAutofit/>
          </a:bodyPr>
          <a:lstStyle>
            <a:lvl1pPr marL="0" indent="0" algn="l">
              <a:buNone/>
              <a:defRPr sz="2400" b="1">
                <a:solidFill>
                  <a:schemeClr val="bg1"/>
                </a:solidFill>
                <a:latin typeface="+mn-lt"/>
                <a:cs typeface="Times New Roman" panose="02020603050405020304" pitchFamily="18" charset="0"/>
              </a:defRPr>
            </a:lvl1pPr>
          </a:lstStyle>
          <a:p>
            <a:pPr lvl="0"/>
            <a:r>
              <a:rPr lang="fr-FR"/>
              <a:t>Durée</a:t>
            </a:r>
          </a:p>
        </p:txBody>
      </p:sp>
      <p:sp>
        <p:nvSpPr>
          <p:cNvPr id="53" name="Espace réservé du texte 11">
            <a:extLst>
              <a:ext uri="{FF2B5EF4-FFF2-40B4-BE49-F238E27FC236}">
                <a16:creationId xmlns:a16="http://schemas.microsoft.com/office/drawing/2014/main" id="{D5D79CE7-20D0-BD4B-D963-B17133DCA89A}"/>
              </a:ext>
            </a:extLst>
          </p:cNvPr>
          <p:cNvSpPr>
            <a:spLocks noGrp="1"/>
          </p:cNvSpPr>
          <p:nvPr>
            <p:ph type="body" sz="quarter" idx="21" hasCustomPrompt="1"/>
          </p:nvPr>
        </p:nvSpPr>
        <p:spPr>
          <a:xfrm>
            <a:off x="1062247" y="5761508"/>
            <a:ext cx="2363404" cy="491086"/>
          </a:xfrm>
          <a:prstGeom prst="rect">
            <a:avLst/>
          </a:prstGeom>
        </p:spPr>
        <p:txBody>
          <a:bodyPr anchor="b">
            <a:noAutofit/>
          </a:bodyPr>
          <a:lstStyle>
            <a:lvl1pPr marL="0" indent="0" algn="l">
              <a:buNone/>
              <a:defRPr sz="1600">
                <a:solidFill>
                  <a:schemeClr val="bg1"/>
                </a:solidFill>
                <a:latin typeface="+mn-lt"/>
                <a:cs typeface="Times New Roman" panose="02020603050405020304" pitchFamily="18" charset="0"/>
              </a:defRPr>
            </a:lvl1pPr>
          </a:lstStyle>
          <a:p>
            <a:pPr marL="0" marR="0" lvl="0" indent="0" algn="l" defTabSz="914217" rtl="0" eaLnBrk="1" fontAlgn="auto" latinLnBrk="0" hangingPunct="1">
              <a:lnSpc>
                <a:spcPct val="100000"/>
              </a:lnSpc>
              <a:spcBef>
                <a:spcPts val="1200"/>
              </a:spcBef>
              <a:spcAft>
                <a:spcPts val="0"/>
              </a:spcAft>
              <a:buClr>
                <a:schemeClr val="bg2"/>
              </a:buClr>
              <a:buSzPct val="89000"/>
              <a:buFont typeface="Arial" panose="020B0604020202020204" pitchFamily="34" charset="0"/>
              <a:buNone/>
              <a:tabLst/>
              <a:defRPr/>
            </a:pPr>
            <a:r>
              <a:rPr lang="fr-FR"/>
              <a:t>Icône </a:t>
            </a:r>
            <a:r>
              <a:rPr lang="fr-FR" err="1"/>
              <a:t>Wooclap</a:t>
            </a:r>
            <a:r>
              <a:rPr lang="fr-FR"/>
              <a:t> si activité liée</a:t>
            </a:r>
          </a:p>
        </p:txBody>
      </p:sp>
      <p:grpSp>
        <p:nvGrpSpPr>
          <p:cNvPr id="20" name="Groupe 19">
            <a:extLst>
              <a:ext uri="{FF2B5EF4-FFF2-40B4-BE49-F238E27FC236}">
                <a16:creationId xmlns:a16="http://schemas.microsoft.com/office/drawing/2014/main" id="{1F59EAD2-CC67-FE9D-5C2F-31B72349E35B}"/>
              </a:ext>
            </a:extLst>
          </p:cNvPr>
          <p:cNvGrpSpPr/>
          <p:nvPr/>
        </p:nvGrpSpPr>
        <p:grpSpPr>
          <a:xfrm>
            <a:off x="2751960" y="4126340"/>
            <a:ext cx="1066941" cy="863519"/>
            <a:chOff x="2751602" y="4127295"/>
            <a:chExt cx="1066802" cy="863719"/>
          </a:xfrm>
        </p:grpSpPr>
        <p:sp>
          <p:nvSpPr>
            <p:cNvPr id="13" name="Forme libre : forme 12">
              <a:extLst>
                <a:ext uri="{FF2B5EF4-FFF2-40B4-BE49-F238E27FC236}">
                  <a16:creationId xmlns:a16="http://schemas.microsoft.com/office/drawing/2014/main" id="{68E77872-46D5-AC88-E3C7-9B3006C6B50A}"/>
                </a:ext>
              </a:extLst>
            </p:cNvPr>
            <p:cNvSpPr/>
            <p:nvPr/>
          </p:nvSpPr>
          <p:spPr>
            <a:xfrm>
              <a:off x="2751602" y="4163425"/>
              <a:ext cx="827589" cy="827589"/>
            </a:xfrm>
            <a:custGeom>
              <a:avLst/>
              <a:gdLst>
                <a:gd name="connsiteX0" fmla="*/ 827590 w 827589"/>
                <a:gd name="connsiteY0" fmla="*/ 413795 h 827589"/>
                <a:gd name="connsiteX1" fmla="*/ 413795 w 827589"/>
                <a:gd name="connsiteY1" fmla="*/ 827589 h 827589"/>
                <a:gd name="connsiteX2" fmla="*/ 0 w 827589"/>
                <a:gd name="connsiteY2" fmla="*/ 413795 h 827589"/>
                <a:gd name="connsiteX3" fmla="*/ 413795 w 827589"/>
                <a:gd name="connsiteY3" fmla="*/ 0 h 827589"/>
                <a:gd name="connsiteX4" fmla="*/ 827590 w 827589"/>
                <a:gd name="connsiteY4" fmla="*/ 413795 h 827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589" h="827589">
                  <a:moveTo>
                    <a:pt x="827590" y="413795"/>
                  </a:moveTo>
                  <a:cubicBezTo>
                    <a:pt x="827590" y="642327"/>
                    <a:pt x="642327" y="827589"/>
                    <a:pt x="413795" y="827589"/>
                  </a:cubicBezTo>
                  <a:cubicBezTo>
                    <a:pt x="185262" y="827589"/>
                    <a:pt x="0" y="642327"/>
                    <a:pt x="0" y="413795"/>
                  </a:cubicBezTo>
                  <a:cubicBezTo>
                    <a:pt x="0" y="185262"/>
                    <a:pt x="185262" y="0"/>
                    <a:pt x="413795" y="0"/>
                  </a:cubicBezTo>
                  <a:cubicBezTo>
                    <a:pt x="642327" y="0"/>
                    <a:pt x="827590" y="185262"/>
                    <a:pt x="827590" y="413795"/>
                  </a:cubicBezTo>
                  <a:close/>
                </a:path>
              </a:pathLst>
            </a:custGeom>
            <a:noFill/>
            <a:ln w="8534" cap="flat">
              <a:solidFill>
                <a:srgbClr val="FFFFFF"/>
              </a:solidFill>
              <a:prstDash val="solid"/>
              <a:miter/>
            </a:ln>
          </p:spPr>
          <p:txBody>
            <a:bodyPr rtlCol="0" anchor="ctr"/>
            <a:lstStyle/>
            <a:p>
              <a:endParaRPr lang="fr-FR" sz="1800"/>
            </a:p>
          </p:txBody>
        </p:sp>
        <p:sp>
          <p:nvSpPr>
            <p:cNvPr id="14" name="Forme libre : forme 13">
              <a:extLst>
                <a:ext uri="{FF2B5EF4-FFF2-40B4-BE49-F238E27FC236}">
                  <a16:creationId xmlns:a16="http://schemas.microsoft.com/office/drawing/2014/main" id="{A92ABF4C-9205-F1A9-0FA2-EAFB66BEB220}"/>
                </a:ext>
              </a:extLst>
            </p:cNvPr>
            <p:cNvSpPr/>
            <p:nvPr/>
          </p:nvSpPr>
          <p:spPr>
            <a:xfrm>
              <a:off x="2790349" y="4202172"/>
              <a:ext cx="750094" cy="750093"/>
            </a:xfrm>
            <a:custGeom>
              <a:avLst/>
              <a:gdLst>
                <a:gd name="connsiteX0" fmla="*/ 750094 w 750094"/>
                <a:gd name="connsiteY0" fmla="*/ 375047 h 750093"/>
                <a:gd name="connsiteX1" fmla="*/ 375047 w 750094"/>
                <a:gd name="connsiteY1" fmla="*/ 750094 h 750093"/>
                <a:gd name="connsiteX2" fmla="*/ 0 w 750094"/>
                <a:gd name="connsiteY2" fmla="*/ 375047 h 750093"/>
                <a:gd name="connsiteX3" fmla="*/ 375047 w 750094"/>
                <a:gd name="connsiteY3" fmla="*/ 0 h 750093"/>
                <a:gd name="connsiteX4" fmla="*/ 750094 w 750094"/>
                <a:gd name="connsiteY4" fmla="*/ 375047 h 750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094" h="750093">
                  <a:moveTo>
                    <a:pt x="750094" y="375047"/>
                  </a:moveTo>
                  <a:cubicBezTo>
                    <a:pt x="750094" y="582180"/>
                    <a:pt x="582180" y="750094"/>
                    <a:pt x="375047" y="750094"/>
                  </a:cubicBezTo>
                  <a:cubicBezTo>
                    <a:pt x="167914" y="750094"/>
                    <a:pt x="0" y="582180"/>
                    <a:pt x="0" y="375047"/>
                  </a:cubicBezTo>
                  <a:cubicBezTo>
                    <a:pt x="0" y="167914"/>
                    <a:pt x="167914" y="0"/>
                    <a:pt x="375047" y="0"/>
                  </a:cubicBezTo>
                  <a:cubicBezTo>
                    <a:pt x="582180" y="0"/>
                    <a:pt x="750094" y="167914"/>
                    <a:pt x="750094" y="375047"/>
                  </a:cubicBezTo>
                  <a:close/>
                </a:path>
              </a:pathLst>
            </a:custGeom>
            <a:solidFill>
              <a:schemeClr val="accent1"/>
            </a:solidFill>
            <a:ln w="4267" cap="flat">
              <a:noFill/>
              <a:prstDash val="solid"/>
              <a:miter/>
            </a:ln>
          </p:spPr>
          <p:txBody>
            <a:bodyPr rtlCol="0" anchor="ctr"/>
            <a:lstStyle/>
            <a:p>
              <a:endParaRPr lang="fr-FR" sz="1800"/>
            </a:p>
          </p:txBody>
        </p:sp>
        <p:sp>
          <p:nvSpPr>
            <p:cNvPr id="15" name="Forme libre : forme 14">
              <a:extLst>
                <a:ext uri="{FF2B5EF4-FFF2-40B4-BE49-F238E27FC236}">
                  <a16:creationId xmlns:a16="http://schemas.microsoft.com/office/drawing/2014/main" id="{B9103CDA-3E04-DE5B-BA44-83DB68CB4B56}"/>
                </a:ext>
              </a:extLst>
            </p:cNvPr>
            <p:cNvSpPr/>
            <p:nvPr/>
          </p:nvSpPr>
          <p:spPr>
            <a:xfrm>
              <a:off x="3545630" y="4571411"/>
              <a:ext cx="4286" cy="278"/>
            </a:xfrm>
            <a:custGeom>
              <a:avLst/>
              <a:gdLst>
                <a:gd name="connsiteX0" fmla="*/ 0 w 4286"/>
                <a:gd name="connsiteY0" fmla="*/ 279 h 278"/>
                <a:gd name="connsiteX1" fmla="*/ 0 w 4286"/>
                <a:gd name="connsiteY1" fmla="*/ 279 h 278"/>
                <a:gd name="connsiteX2" fmla="*/ 0 w 4286"/>
                <a:gd name="connsiteY2" fmla="*/ 279 h 278"/>
              </a:gdLst>
              <a:ahLst/>
              <a:cxnLst>
                <a:cxn ang="0">
                  <a:pos x="connsiteX0" y="connsiteY0"/>
                </a:cxn>
                <a:cxn ang="0">
                  <a:pos x="connsiteX1" y="connsiteY1"/>
                </a:cxn>
                <a:cxn ang="0">
                  <a:pos x="connsiteX2" y="connsiteY2"/>
                </a:cxn>
              </a:cxnLst>
              <a:rect l="l" t="t" r="r" b="b"/>
              <a:pathLst>
                <a:path w="4286" h="278">
                  <a:moveTo>
                    <a:pt x="0" y="279"/>
                  </a:moveTo>
                  <a:cubicBezTo>
                    <a:pt x="0" y="279"/>
                    <a:pt x="0" y="279"/>
                    <a:pt x="0" y="279"/>
                  </a:cubicBezTo>
                  <a:cubicBezTo>
                    <a:pt x="0" y="22"/>
                    <a:pt x="0" y="-193"/>
                    <a:pt x="0" y="279"/>
                  </a:cubicBezTo>
                  <a:close/>
                </a:path>
              </a:pathLst>
            </a:custGeom>
            <a:solidFill>
              <a:srgbClr val="8265A9"/>
            </a:solidFill>
            <a:ln w="4267" cap="flat">
              <a:noFill/>
              <a:prstDash val="solid"/>
              <a:miter/>
            </a:ln>
          </p:spPr>
          <p:txBody>
            <a:bodyPr rtlCol="0" anchor="ctr"/>
            <a:lstStyle/>
            <a:p>
              <a:endParaRPr lang="fr-FR" sz="1800"/>
            </a:p>
          </p:txBody>
        </p:sp>
        <p:sp>
          <p:nvSpPr>
            <p:cNvPr id="16" name="Forme libre : forme 15">
              <a:extLst>
                <a:ext uri="{FF2B5EF4-FFF2-40B4-BE49-F238E27FC236}">
                  <a16:creationId xmlns:a16="http://schemas.microsoft.com/office/drawing/2014/main" id="{6BC57A46-5E00-2DC4-1383-1E3997444305}"/>
                </a:ext>
              </a:extLst>
            </p:cNvPr>
            <p:cNvSpPr/>
            <p:nvPr/>
          </p:nvSpPr>
          <p:spPr>
            <a:xfrm>
              <a:off x="3545630" y="4571690"/>
              <a:ext cx="4286" cy="278"/>
            </a:xfrm>
            <a:custGeom>
              <a:avLst/>
              <a:gdLst>
                <a:gd name="connsiteX0" fmla="*/ 0 w 4286"/>
                <a:gd name="connsiteY0" fmla="*/ 0 h 278"/>
                <a:gd name="connsiteX1" fmla="*/ 0 w 4286"/>
                <a:gd name="connsiteY1" fmla="*/ 0 h 278"/>
                <a:gd name="connsiteX2" fmla="*/ 0 w 4286"/>
                <a:gd name="connsiteY2" fmla="*/ 0 h 278"/>
              </a:gdLst>
              <a:ahLst/>
              <a:cxnLst>
                <a:cxn ang="0">
                  <a:pos x="connsiteX0" y="connsiteY0"/>
                </a:cxn>
                <a:cxn ang="0">
                  <a:pos x="connsiteX1" y="connsiteY1"/>
                </a:cxn>
                <a:cxn ang="0">
                  <a:pos x="connsiteX2" y="connsiteY2"/>
                </a:cxn>
              </a:cxnLst>
              <a:rect l="l" t="t" r="r" b="b"/>
              <a:pathLst>
                <a:path w="4286" h="278">
                  <a:moveTo>
                    <a:pt x="0" y="0"/>
                  </a:moveTo>
                  <a:cubicBezTo>
                    <a:pt x="0" y="0"/>
                    <a:pt x="0" y="0"/>
                    <a:pt x="0" y="0"/>
                  </a:cubicBezTo>
                  <a:cubicBezTo>
                    <a:pt x="0" y="471"/>
                    <a:pt x="0" y="257"/>
                    <a:pt x="0" y="0"/>
                  </a:cubicBezTo>
                  <a:close/>
                </a:path>
              </a:pathLst>
            </a:custGeom>
            <a:solidFill>
              <a:srgbClr val="8265A9"/>
            </a:solidFill>
            <a:ln w="4267" cap="flat">
              <a:noFill/>
              <a:prstDash val="solid"/>
              <a:miter/>
            </a:ln>
          </p:spPr>
          <p:txBody>
            <a:bodyPr rtlCol="0" anchor="ctr"/>
            <a:lstStyle/>
            <a:p>
              <a:endParaRPr lang="fr-FR" sz="1800"/>
            </a:p>
          </p:txBody>
        </p:sp>
        <p:sp>
          <p:nvSpPr>
            <p:cNvPr id="17" name="Forme libre : forme 16">
              <a:extLst>
                <a:ext uri="{FF2B5EF4-FFF2-40B4-BE49-F238E27FC236}">
                  <a16:creationId xmlns:a16="http://schemas.microsoft.com/office/drawing/2014/main" id="{3846CE9D-62FF-F031-7788-1AB1B5C31070}"/>
                </a:ext>
              </a:extLst>
            </p:cNvPr>
            <p:cNvSpPr/>
            <p:nvPr/>
          </p:nvSpPr>
          <p:spPr>
            <a:xfrm>
              <a:off x="2982416" y="4463805"/>
              <a:ext cx="365938" cy="226871"/>
            </a:xfrm>
            <a:custGeom>
              <a:avLst/>
              <a:gdLst>
                <a:gd name="connsiteX0" fmla="*/ 0 w 365938"/>
                <a:gd name="connsiteY0" fmla="*/ 220742 h 226871"/>
                <a:gd name="connsiteX1" fmla="*/ 107242 w 365938"/>
                <a:gd name="connsiteY1" fmla="*/ 111142 h 226871"/>
                <a:gd name="connsiteX2" fmla="*/ 107242 w 365938"/>
                <a:gd name="connsiteY2" fmla="*/ 343 h 226871"/>
                <a:gd name="connsiteX3" fmla="*/ 118558 w 365938"/>
                <a:gd name="connsiteY3" fmla="*/ 114786 h 226871"/>
                <a:gd name="connsiteX4" fmla="*/ 179594 w 365938"/>
                <a:gd name="connsiteY4" fmla="*/ 226871 h 226871"/>
                <a:gd name="connsiteX5" fmla="*/ 252889 w 365938"/>
                <a:gd name="connsiteY5" fmla="*/ 116243 h 226871"/>
                <a:gd name="connsiteX6" fmla="*/ 252889 w 365938"/>
                <a:gd name="connsiteY6" fmla="*/ 0 h 226871"/>
                <a:gd name="connsiteX7" fmla="*/ 269305 w 365938"/>
                <a:gd name="connsiteY7" fmla="*/ 119286 h 226871"/>
                <a:gd name="connsiteX8" fmla="*/ 365789 w 365938"/>
                <a:gd name="connsiteY8" fmla="*/ 220742 h 22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5938" h="226871">
                  <a:moveTo>
                    <a:pt x="0" y="220742"/>
                  </a:moveTo>
                  <a:cubicBezTo>
                    <a:pt x="0" y="151905"/>
                    <a:pt x="37676" y="117229"/>
                    <a:pt x="107242" y="111142"/>
                  </a:cubicBezTo>
                  <a:cubicBezTo>
                    <a:pt x="173293" y="105356"/>
                    <a:pt x="187223" y="643"/>
                    <a:pt x="107242" y="343"/>
                  </a:cubicBezTo>
                  <a:cubicBezTo>
                    <a:pt x="30175" y="43"/>
                    <a:pt x="30432" y="106042"/>
                    <a:pt x="118558" y="114786"/>
                  </a:cubicBezTo>
                  <a:cubicBezTo>
                    <a:pt x="206469" y="123487"/>
                    <a:pt x="229400" y="226871"/>
                    <a:pt x="179594" y="226871"/>
                  </a:cubicBezTo>
                  <a:cubicBezTo>
                    <a:pt x="129788" y="226871"/>
                    <a:pt x="137289" y="116243"/>
                    <a:pt x="252889" y="116243"/>
                  </a:cubicBezTo>
                  <a:cubicBezTo>
                    <a:pt x="340628" y="116243"/>
                    <a:pt x="328327" y="0"/>
                    <a:pt x="252889" y="0"/>
                  </a:cubicBezTo>
                  <a:cubicBezTo>
                    <a:pt x="190781" y="0"/>
                    <a:pt x="164635" y="105527"/>
                    <a:pt x="269305" y="119286"/>
                  </a:cubicBezTo>
                  <a:cubicBezTo>
                    <a:pt x="373976" y="133045"/>
                    <a:pt x="365789" y="220742"/>
                    <a:pt x="365789" y="220742"/>
                  </a:cubicBezTo>
                </a:path>
              </a:pathLst>
            </a:custGeom>
            <a:noFill/>
            <a:ln w="17069" cap="flat">
              <a:solidFill>
                <a:schemeClr val="tx2">
                  <a:lumMod val="10000"/>
                  <a:lumOff val="90000"/>
                </a:schemeClr>
              </a:solidFill>
              <a:prstDash val="solid"/>
              <a:miter/>
            </a:ln>
          </p:spPr>
          <p:txBody>
            <a:bodyPr rtlCol="0" anchor="ctr"/>
            <a:lstStyle/>
            <a:p>
              <a:endParaRPr lang="fr-FR" sz="1800"/>
            </a:p>
          </p:txBody>
        </p:sp>
        <p:sp>
          <p:nvSpPr>
            <p:cNvPr id="18" name="Forme libre : forme 17">
              <a:extLst>
                <a:ext uri="{FF2B5EF4-FFF2-40B4-BE49-F238E27FC236}">
                  <a16:creationId xmlns:a16="http://schemas.microsoft.com/office/drawing/2014/main" id="{BCF9E9CA-FE91-6D76-F1EB-274DFEEB3204}"/>
                </a:ext>
              </a:extLst>
            </p:cNvPr>
            <p:cNvSpPr/>
            <p:nvPr/>
          </p:nvSpPr>
          <p:spPr>
            <a:xfrm>
              <a:off x="3167968" y="4127295"/>
              <a:ext cx="650436" cy="508688"/>
            </a:xfrm>
            <a:custGeom>
              <a:avLst/>
              <a:gdLst>
                <a:gd name="connsiteX0" fmla="*/ 598404 w 650436"/>
                <a:gd name="connsiteY0" fmla="*/ 403804 h 508688"/>
                <a:gd name="connsiteX1" fmla="*/ 556656 w 650436"/>
                <a:gd name="connsiteY1" fmla="*/ 424078 h 508688"/>
                <a:gd name="connsiteX2" fmla="*/ 452328 w 650436"/>
                <a:gd name="connsiteY2" fmla="*/ 422663 h 508688"/>
                <a:gd name="connsiteX3" fmla="*/ 213713 w 650436"/>
                <a:gd name="connsiteY3" fmla="*/ 51517 h 508688"/>
                <a:gd name="connsiteX4" fmla="*/ 0 w 650436"/>
                <a:gd name="connsiteY4" fmla="*/ 82 h 508688"/>
                <a:gd name="connsiteX5" fmla="*/ 0 w 650436"/>
                <a:gd name="connsiteY5" fmla="*/ 75134 h 508688"/>
                <a:gd name="connsiteX6" fmla="*/ 173293 w 650436"/>
                <a:gd name="connsiteY6" fmla="*/ 119325 h 508688"/>
                <a:gd name="connsiteX7" fmla="*/ 369861 w 650436"/>
                <a:gd name="connsiteY7" fmla="*/ 405990 h 508688"/>
                <a:gd name="connsiteX8" fmla="*/ 370889 w 650436"/>
                <a:gd name="connsiteY8" fmla="*/ 486700 h 508688"/>
                <a:gd name="connsiteX9" fmla="*/ 556656 w 650436"/>
                <a:gd name="connsiteY9" fmla="*/ 488414 h 508688"/>
                <a:gd name="connsiteX10" fmla="*/ 598018 w 650436"/>
                <a:gd name="connsiteY10" fmla="*/ 508688 h 508688"/>
                <a:gd name="connsiteX11" fmla="*/ 650396 w 650436"/>
                <a:gd name="connsiteY11" fmla="*/ 454167 h 508688"/>
                <a:gd name="connsiteX12" fmla="*/ 598404 w 650436"/>
                <a:gd name="connsiteY12" fmla="*/ 403847 h 508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436" h="508688">
                  <a:moveTo>
                    <a:pt x="598404" y="403804"/>
                  </a:moveTo>
                  <a:cubicBezTo>
                    <a:pt x="581430" y="403675"/>
                    <a:pt x="566343" y="411648"/>
                    <a:pt x="556656" y="424078"/>
                  </a:cubicBezTo>
                  <a:lnTo>
                    <a:pt x="452328" y="422663"/>
                  </a:lnTo>
                  <a:cubicBezTo>
                    <a:pt x="432183" y="208908"/>
                    <a:pt x="309425" y="103895"/>
                    <a:pt x="213713" y="51517"/>
                  </a:cubicBezTo>
                  <a:cubicBezTo>
                    <a:pt x="110714" y="-4847"/>
                    <a:pt x="4243" y="167"/>
                    <a:pt x="0" y="82"/>
                  </a:cubicBezTo>
                  <a:lnTo>
                    <a:pt x="0" y="75134"/>
                  </a:lnTo>
                  <a:cubicBezTo>
                    <a:pt x="857" y="75134"/>
                    <a:pt x="95026" y="74191"/>
                    <a:pt x="173293" y="119325"/>
                  </a:cubicBezTo>
                  <a:cubicBezTo>
                    <a:pt x="272006" y="176290"/>
                    <a:pt x="346286" y="254642"/>
                    <a:pt x="369861" y="405990"/>
                  </a:cubicBezTo>
                  <a:cubicBezTo>
                    <a:pt x="374661" y="442123"/>
                    <a:pt x="370889" y="486700"/>
                    <a:pt x="370889" y="486700"/>
                  </a:cubicBezTo>
                  <a:lnTo>
                    <a:pt x="556656" y="488414"/>
                  </a:lnTo>
                  <a:cubicBezTo>
                    <a:pt x="566257" y="500716"/>
                    <a:pt x="581173" y="508688"/>
                    <a:pt x="598018" y="508688"/>
                  </a:cubicBezTo>
                  <a:cubicBezTo>
                    <a:pt x="627679" y="508688"/>
                    <a:pt x="651553" y="484085"/>
                    <a:pt x="650396" y="454167"/>
                  </a:cubicBezTo>
                  <a:cubicBezTo>
                    <a:pt x="649324" y="426564"/>
                    <a:pt x="626050" y="404061"/>
                    <a:pt x="598404" y="403847"/>
                  </a:cubicBezTo>
                  <a:close/>
                </a:path>
              </a:pathLst>
            </a:custGeom>
            <a:solidFill>
              <a:srgbClr val="FFFFFF"/>
            </a:solidFill>
            <a:ln w="4267" cap="flat">
              <a:noFill/>
              <a:prstDash val="solid"/>
              <a:miter/>
            </a:ln>
          </p:spPr>
          <p:txBody>
            <a:bodyPr rtlCol="0" anchor="ctr"/>
            <a:lstStyle/>
            <a:p>
              <a:endParaRPr lang="fr-FR" sz="1800"/>
            </a:p>
          </p:txBody>
        </p:sp>
      </p:grpSp>
      <p:sp>
        <p:nvSpPr>
          <p:cNvPr id="11" name="Espace réservé du pied de page 1">
            <a:extLst>
              <a:ext uri="{FF2B5EF4-FFF2-40B4-BE49-F238E27FC236}">
                <a16:creationId xmlns:a16="http://schemas.microsoft.com/office/drawing/2014/main" id="{CFA6EBFA-7840-F9B2-B66E-94658C1F0B1B}"/>
              </a:ext>
            </a:extLst>
          </p:cNvPr>
          <p:cNvSpPr>
            <a:spLocks noGrp="1"/>
          </p:cNvSpPr>
          <p:nvPr>
            <p:ph type="ftr" sz="quarter" idx="22"/>
          </p:nvPr>
        </p:nvSpPr>
        <p:spPr>
          <a:xfrm>
            <a:off x="4259818" y="6672179"/>
            <a:ext cx="4113748" cy="107975"/>
          </a:xfrm>
        </p:spPr>
        <p:txBody>
          <a:bodyPr/>
          <a:lstStyle/>
          <a:p>
            <a:endParaRPr lang="fr-FR"/>
          </a:p>
        </p:txBody>
      </p:sp>
    </p:spTree>
    <p:extLst>
      <p:ext uri="{BB962C8B-B14F-4D97-AF65-F5344CB8AC3E}">
        <p14:creationId xmlns:p14="http://schemas.microsoft.com/office/powerpoint/2010/main" val="42245800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Exo individuel">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13764D71-B765-00D3-5A2D-1292400B693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391141"/>
            <a:ext cx="4268696" cy="6466859"/>
          </a:xfrm>
          <a:prstGeom prst="rect">
            <a:avLst/>
          </a:prstGeom>
        </p:spPr>
      </p:pic>
      <p:sp>
        <p:nvSpPr>
          <p:cNvPr id="3" name="Rectangle 2">
            <a:extLst>
              <a:ext uri="{FF2B5EF4-FFF2-40B4-BE49-F238E27FC236}">
                <a16:creationId xmlns:a16="http://schemas.microsoft.com/office/drawing/2014/main" id="{CAD23CDD-8AB5-1DDC-CCE3-068DD71D1813}"/>
              </a:ext>
            </a:extLst>
          </p:cNvPr>
          <p:cNvSpPr/>
          <p:nvPr/>
        </p:nvSpPr>
        <p:spPr>
          <a:xfrm>
            <a:off x="0" y="397034"/>
            <a:ext cx="4268696" cy="6460966"/>
          </a:xfrm>
          <a:prstGeom prst="rect">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0" name="ZoneTexte 39">
            <a:extLst>
              <a:ext uri="{FF2B5EF4-FFF2-40B4-BE49-F238E27FC236}">
                <a16:creationId xmlns:a16="http://schemas.microsoft.com/office/drawing/2014/main" id="{D7CC1E0F-ACBF-5AA6-DA94-55814EEF4D3E}"/>
              </a:ext>
            </a:extLst>
          </p:cNvPr>
          <p:cNvSpPr txBox="1"/>
          <p:nvPr/>
        </p:nvSpPr>
        <p:spPr>
          <a:xfrm>
            <a:off x="0" y="4617920"/>
            <a:ext cx="3541947" cy="1698807"/>
          </a:xfrm>
          <a:prstGeom prst="rect">
            <a:avLst/>
          </a:prstGeom>
          <a:solidFill>
            <a:schemeClr val="accent1"/>
          </a:solidFill>
        </p:spPr>
        <p:txBody>
          <a:bodyPr wrap="square" rtlCol="0">
            <a:noAutofit/>
          </a:bodyPr>
          <a:lstStyle/>
          <a:p>
            <a:pPr marL="1074523" indent="0"/>
            <a:r>
              <a:rPr lang="fr-FR" sz="2400" b="1">
                <a:solidFill>
                  <a:schemeClr val="bg1"/>
                </a:solidFill>
                <a:latin typeface="+mn-lt"/>
                <a:cs typeface="Times New Roman" panose="02020603050405020304" pitchFamily="18" charset="0"/>
              </a:rPr>
              <a:t>Activité</a:t>
            </a:r>
          </a:p>
        </p:txBody>
      </p:sp>
      <p:sp>
        <p:nvSpPr>
          <p:cNvPr id="2" name="Titre 1"/>
          <p:cNvSpPr>
            <a:spLocks noGrp="1"/>
          </p:cNvSpPr>
          <p:nvPr>
            <p:ph type="title"/>
          </p:nvPr>
        </p:nvSpPr>
        <p:spPr>
          <a:xfrm>
            <a:off x="584415" y="827523"/>
            <a:ext cx="3366438" cy="1325849"/>
          </a:xfrm>
        </p:spPr>
        <p:txBody>
          <a:bodyPr/>
          <a:lstStyle>
            <a:lvl1pPr>
              <a:defRPr>
                <a:solidFill>
                  <a:schemeClr val="bg1"/>
                </a:solidFill>
              </a:defRPr>
            </a:lvl1pPr>
          </a:lstStyle>
          <a:p>
            <a:r>
              <a:rPr lang="fr-FR"/>
              <a:t>Modifiez le style du titre</a:t>
            </a:r>
          </a:p>
        </p:txBody>
      </p:sp>
      <p:sp>
        <p:nvSpPr>
          <p:cNvPr id="4" name="Espace réservé du numéro de diapositive 3"/>
          <p:cNvSpPr>
            <a:spLocks noGrp="1"/>
          </p:cNvSpPr>
          <p:nvPr>
            <p:ph type="sldNum" sz="quarter" idx="11"/>
          </p:nvPr>
        </p:nvSpPr>
        <p:spPr/>
        <p:txBody>
          <a:bodyPr/>
          <a:lstStyle/>
          <a:p>
            <a:fld id="{D08E2F52-E7AF-44C0-92A6-8AEDD3DB91DF}" type="slidenum">
              <a:rPr lang="fr-FR" smtClean="0"/>
              <a:t>‹N°›</a:t>
            </a:fld>
            <a:endParaRPr lang="fr-FR"/>
          </a:p>
        </p:txBody>
      </p:sp>
      <p:sp>
        <p:nvSpPr>
          <p:cNvPr id="6" name="Espace réservé du texte 5"/>
          <p:cNvSpPr>
            <a:spLocks noGrp="1"/>
          </p:cNvSpPr>
          <p:nvPr>
            <p:ph type="body" sz="quarter" idx="12"/>
          </p:nvPr>
        </p:nvSpPr>
        <p:spPr>
          <a:xfrm>
            <a:off x="4268696" y="801503"/>
            <a:ext cx="7640596" cy="5516226"/>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9" name="Espace réservé du texte 11"/>
          <p:cNvSpPr>
            <a:spLocks noGrp="1"/>
          </p:cNvSpPr>
          <p:nvPr>
            <p:ph type="body" sz="quarter" idx="20" hasCustomPrompt="1"/>
          </p:nvPr>
        </p:nvSpPr>
        <p:spPr>
          <a:xfrm>
            <a:off x="1062247" y="5058692"/>
            <a:ext cx="1555953" cy="491086"/>
          </a:xfrm>
          <a:prstGeom prst="rect">
            <a:avLst/>
          </a:prstGeom>
        </p:spPr>
        <p:txBody>
          <a:bodyPr anchor="t" anchorCtr="0">
            <a:noAutofit/>
          </a:bodyPr>
          <a:lstStyle>
            <a:lvl1pPr marL="0" indent="0" algn="l">
              <a:buNone/>
              <a:defRPr sz="2400" b="1">
                <a:solidFill>
                  <a:schemeClr val="bg1"/>
                </a:solidFill>
                <a:latin typeface="+mn-lt"/>
                <a:cs typeface="Times New Roman" panose="02020603050405020304" pitchFamily="18" charset="0"/>
              </a:defRPr>
            </a:lvl1pPr>
          </a:lstStyle>
          <a:p>
            <a:pPr lvl="0"/>
            <a:r>
              <a:rPr lang="fr-FR"/>
              <a:t>Durée</a:t>
            </a:r>
          </a:p>
        </p:txBody>
      </p:sp>
      <p:sp>
        <p:nvSpPr>
          <p:cNvPr id="53" name="Espace réservé du texte 11">
            <a:extLst>
              <a:ext uri="{FF2B5EF4-FFF2-40B4-BE49-F238E27FC236}">
                <a16:creationId xmlns:a16="http://schemas.microsoft.com/office/drawing/2014/main" id="{D5D79CE7-20D0-BD4B-D963-B17133DCA89A}"/>
              </a:ext>
            </a:extLst>
          </p:cNvPr>
          <p:cNvSpPr>
            <a:spLocks noGrp="1"/>
          </p:cNvSpPr>
          <p:nvPr>
            <p:ph type="body" sz="quarter" idx="21" hasCustomPrompt="1"/>
          </p:nvPr>
        </p:nvSpPr>
        <p:spPr>
          <a:xfrm>
            <a:off x="1062247" y="5761508"/>
            <a:ext cx="2363404" cy="491086"/>
          </a:xfrm>
          <a:prstGeom prst="rect">
            <a:avLst/>
          </a:prstGeom>
        </p:spPr>
        <p:txBody>
          <a:bodyPr anchor="b">
            <a:noAutofit/>
          </a:bodyPr>
          <a:lstStyle>
            <a:lvl1pPr marL="0" indent="0" algn="l">
              <a:buNone/>
              <a:defRPr sz="1600">
                <a:solidFill>
                  <a:schemeClr val="bg1"/>
                </a:solidFill>
                <a:latin typeface="+mn-lt"/>
                <a:cs typeface="Times New Roman" panose="02020603050405020304" pitchFamily="18" charset="0"/>
              </a:defRPr>
            </a:lvl1pPr>
          </a:lstStyle>
          <a:p>
            <a:pPr marL="0" marR="0" lvl="0" indent="0" algn="l" defTabSz="914217" rtl="0" eaLnBrk="1" fontAlgn="auto" latinLnBrk="0" hangingPunct="1">
              <a:lnSpc>
                <a:spcPct val="100000"/>
              </a:lnSpc>
              <a:spcBef>
                <a:spcPts val="1200"/>
              </a:spcBef>
              <a:spcAft>
                <a:spcPts val="0"/>
              </a:spcAft>
              <a:buClr>
                <a:schemeClr val="bg2"/>
              </a:buClr>
              <a:buSzPct val="89000"/>
              <a:buFont typeface="Arial" panose="020B0604020202020204" pitchFamily="34" charset="0"/>
              <a:buNone/>
              <a:tabLst/>
              <a:defRPr/>
            </a:pPr>
            <a:r>
              <a:rPr lang="fr-FR"/>
              <a:t>Icône </a:t>
            </a:r>
            <a:r>
              <a:rPr lang="fr-FR" err="1"/>
              <a:t>Wooclap</a:t>
            </a:r>
            <a:r>
              <a:rPr lang="fr-FR"/>
              <a:t> si activité liée</a:t>
            </a:r>
          </a:p>
        </p:txBody>
      </p:sp>
      <p:sp>
        <p:nvSpPr>
          <p:cNvPr id="7" name="Espace réservé du pied de page 1">
            <a:extLst>
              <a:ext uri="{FF2B5EF4-FFF2-40B4-BE49-F238E27FC236}">
                <a16:creationId xmlns:a16="http://schemas.microsoft.com/office/drawing/2014/main" id="{50A01344-9971-8882-CE2B-6F3D21B36A66}"/>
              </a:ext>
            </a:extLst>
          </p:cNvPr>
          <p:cNvSpPr>
            <a:spLocks noGrp="1"/>
          </p:cNvSpPr>
          <p:nvPr>
            <p:ph type="ftr" sz="quarter" idx="22"/>
          </p:nvPr>
        </p:nvSpPr>
        <p:spPr>
          <a:xfrm>
            <a:off x="4259818" y="6672179"/>
            <a:ext cx="4113748" cy="107975"/>
          </a:xfrm>
        </p:spPr>
        <p:txBody>
          <a:bodyPr/>
          <a:lstStyle/>
          <a:p>
            <a:endParaRPr lang="fr-FR"/>
          </a:p>
        </p:txBody>
      </p:sp>
      <p:grpSp>
        <p:nvGrpSpPr>
          <p:cNvPr id="20" name="Groupe 19">
            <a:extLst>
              <a:ext uri="{FF2B5EF4-FFF2-40B4-BE49-F238E27FC236}">
                <a16:creationId xmlns:a16="http://schemas.microsoft.com/office/drawing/2014/main" id="{B1F5AE26-4FAF-FA15-E1E4-AC4BF5C3658B}"/>
              </a:ext>
            </a:extLst>
          </p:cNvPr>
          <p:cNvGrpSpPr/>
          <p:nvPr/>
        </p:nvGrpSpPr>
        <p:grpSpPr>
          <a:xfrm>
            <a:off x="2751453" y="4130590"/>
            <a:ext cx="1066941" cy="863519"/>
            <a:chOff x="2813017" y="4183937"/>
            <a:chExt cx="1066802" cy="863719"/>
          </a:xfrm>
        </p:grpSpPr>
        <p:sp>
          <p:nvSpPr>
            <p:cNvPr id="13" name="Forme libre : forme 12">
              <a:extLst>
                <a:ext uri="{FF2B5EF4-FFF2-40B4-BE49-F238E27FC236}">
                  <a16:creationId xmlns:a16="http://schemas.microsoft.com/office/drawing/2014/main" id="{A6A27B44-594C-689E-13D9-8F78ACBA5C45}"/>
                </a:ext>
              </a:extLst>
            </p:cNvPr>
            <p:cNvSpPr/>
            <p:nvPr/>
          </p:nvSpPr>
          <p:spPr>
            <a:xfrm>
              <a:off x="2813017" y="4220067"/>
              <a:ext cx="827589" cy="827589"/>
            </a:xfrm>
            <a:custGeom>
              <a:avLst/>
              <a:gdLst>
                <a:gd name="connsiteX0" fmla="*/ 827590 w 827589"/>
                <a:gd name="connsiteY0" fmla="*/ 413795 h 827589"/>
                <a:gd name="connsiteX1" fmla="*/ 413795 w 827589"/>
                <a:gd name="connsiteY1" fmla="*/ 827589 h 827589"/>
                <a:gd name="connsiteX2" fmla="*/ 0 w 827589"/>
                <a:gd name="connsiteY2" fmla="*/ 413795 h 827589"/>
                <a:gd name="connsiteX3" fmla="*/ 413795 w 827589"/>
                <a:gd name="connsiteY3" fmla="*/ 0 h 827589"/>
                <a:gd name="connsiteX4" fmla="*/ 827590 w 827589"/>
                <a:gd name="connsiteY4" fmla="*/ 413795 h 827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589" h="827589">
                  <a:moveTo>
                    <a:pt x="827590" y="413795"/>
                  </a:moveTo>
                  <a:cubicBezTo>
                    <a:pt x="827590" y="642327"/>
                    <a:pt x="642327" y="827589"/>
                    <a:pt x="413795" y="827589"/>
                  </a:cubicBezTo>
                  <a:cubicBezTo>
                    <a:pt x="185262" y="827589"/>
                    <a:pt x="0" y="642327"/>
                    <a:pt x="0" y="413795"/>
                  </a:cubicBezTo>
                  <a:cubicBezTo>
                    <a:pt x="0" y="185262"/>
                    <a:pt x="185262" y="0"/>
                    <a:pt x="413795" y="0"/>
                  </a:cubicBezTo>
                  <a:cubicBezTo>
                    <a:pt x="642327" y="0"/>
                    <a:pt x="827590" y="185262"/>
                    <a:pt x="827590" y="413795"/>
                  </a:cubicBezTo>
                  <a:close/>
                </a:path>
              </a:pathLst>
            </a:custGeom>
            <a:noFill/>
            <a:ln w="8534" cap="flat">
              <a:solidFill>
                <a:srgbClr val="FFFFFF"/>
              </a:solidFill>
              <a:prstDash val="solid"/>
              <a:miter/>
            </a:ln>
          </p:spPr>
          <p:txBody>
            <a:bodyPr rtlCol="0" anchor="ctr"/>
            <a:lstStyle/>
            <a:p>
              <a:endParaRPr lang="fr-FR" sz="1800"/>
            </a:p>
          </p:txBody>
        </p:sp>
        <p:sp>
          <p:nvSpPr>
            <p:cNvPr id="14" name="Forme libre : forme 13">
              <a:extLst>
                <a:ext uri="{FF2B5EF4-FFF2-40B4-BE49-F238E27FC236}">
                  <a16:creationId xmlns:a16="http://schemas.microsoft.com/office/drawing/2014/main" id="{9C33113E-57D5-1543-C405-802A8F5BA0FB}"/>
                </a:ext>
              </a:extLst>
            </p:cNvPr>
            <p:cNvSpPr/>
            <p:nvPr/>
          </p:nvSpPr>
          <p:spPr>
            <a:xfrm>
              <a:off x="2851764" y="4258814"/>
              <a:ext cx="750094" cy="750093"/>
            </a:xfrm>
            <a:custGeom>
              <a:avLst/>
              <a:gdLst>
                <a:gd name="connsiteX0" fmla="*/ 750094 w 750094"/>
                <a:gd name="connsiteY0" fmla="*/ 375047 h 750093"/>
                <a:gd name="connsiteX1" fmla="*/ 375047 w 750094"/>
                <a:gd name="connsiteY1" fmla="*/ 750094 h 750093"/>
                <a:gd name="connsiteX2" fmla="*/ 0 w 750094"/>
                <a:gd name="connsiteY2" fmla="*/ 375047 h 750093"/>
                <a:gd name="connsiteX3" fmla="*/ 375047 w 750094"/>
                <a:gd name="connsiteY3" fmla="*/ 0 h 750093"/>
                <a:gd name="connsiteX4" fmla="*/ 750094 w 750094"/>
                <a:gd name="connsiteY4" fmla="*/ 375047 h 750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094" h="750093">
                  <a:moveTo>
                    <a:pt x="750094" y="375047"/>
                  </a:moveTo>
                  <a:cubicBezTo>
                    <a:pt x="750094" y="582180"/>
                    <a:pt x="582180" y="750094"/>
                    <a:pt x="375047" y="750094"/>
                  </a:cubicBezTo>
                  <a:cubicBezTo>
                    <a:pt x="167914" y="750094"/>
                    <a:pt x="0" y="582180"/>
                    <a:pt x="0" y="375047"/>
                  </a:cubicBezTo>
                  <a:cubicBezTo>
                    <a:pt x="0" y="167914"/>
                    <a:pt x="167914" y="0"/>
                    <a:pt x="375047" y="0"/>
                  </a:cubicBezTo>
                  <a:cubicBezTo>
                    <a:pt x="582180" y="0"/>
                    <a:pt x="750094" y="167914"/>
                    <a:pt x="750094" y="375047"/>
                  </a:cubicBezTo>
                  <a:close/>
                </a:path>
              </a:pathLst>
            </a:custGeom>
            <a:solidFill>
              <a:schemeClr val="accent1"/>
            </a:solidFill>
            <a:ln w="4267" cap="flat">
              <a:noFill/>
              <a:prstDash val="solid"/>
              <a:miter/>
            </a:ln>
          </p:spPr>
          <p:txBody>
            <a:bodyPr rtlCol="0" anchor="ctr"/>
            <a:lstStyle/>
            <a:p>
              <a:endParaRPr lang="fr-FR" sz="1800"/>
            </a:p>
          </p:txBody>
        </p:sp>
        <p:sp>
          <p:nvSpPr>
            <p:cNvPr id="15" name="Forme libre : forme 14">
              <a:extLst>
                <a:ext uri="{FF2B5EF4-FFF2-40B4-BE49-F238E27FC236}">
                  <a16:creationId xmlns:a16="http://schemas.microsoft.com/office/drawing/2014/main" id="{78A64FEA-E6E2-174C-4549-1CB05D37836A}"/>
                </a:ext>
              </a:extLst>
            </p:cNvPr>
            <p:cNvSpPr/>
            <p:nvPr/>
          </p:nvSpPr>
          <p:spPr>
            <a:xfrm>
              <a:off x="3607045" y="4628053"/>
              <a:ext cx="4286" cy="278"/>
            </a:xfrm>
            <a:custGeom>
              <a:avLst/>
              <a:gdLst>
                <a:gd name="connsiteX0" fmla="*/ 0 w 4286"/>
                <a:gd name="connsiteY0" fmla="*/ 279 h 278"/>
                <a:gd name="connsiteX1" fmla="*/ 0 w 4286"/>
                <a:gd name="connsiteY1" fmla="*/ 279 h 278"/>
                <a:gd name="connsiteX2" fmla="*/ 0 w 4286"/>
                <a:gd name="connsiteY2" fmla="*/ 279 h 278"/>
              </a:gdLst>
              <a:ahLst/>
              <a:cxnLst>
                <a:cxn ang="0">
                  <a:pos x="connsiteX0" y="connsiteY0"/>
                </a:cxn>
                <a:cxn ang="0">
                  <a:pos x="connsiteX1" y="connsiteY1"/>
                </a:cxn>
                <a:cxn ang="0">
                  <a:pos x="connsiteX2" y="connsiteY2"/>
                </a:cxn>
              </a:cxnLst>
              <a:rect l="l" t="t" r="r" b="b"/>
              <a:pathLst>
                <a:path w="4286" h="278">
                  <a:moveTo>
                    <a:pt x="0" y="279"/>
                  </a:moveTo>
                  <a:cubicBezTo>
                    <a:pt x="0" y="279"/>
                    <a:pt x="0" y="279"/>
                    <a:pt x="0" y="279"/>
                  </a:cubicBezTo>
                  <a:cubicBezTo>
                    <a:pt x="0" y="22"/>
                    <a:pt x="0" y="-193"/>
                    <a:pt x="0" y="279"/>
                  </a:cubicBezTo>
                  <a:close/>
                </a:path>
              </a:pathLst>
            </a:custGeom>
            <a:solidFill>
              <a:srgbClr val="8265A9"/>
            </a:solidFill>
            <a:ln w="4267" cap="flat">
              <a:noFill/>
              <a:prstDash val="solid"/>
              <a:miter/>
            </a:ln>
          </p:spPr>
          <p:txBody>
            <a:bodyPr rtlCol="0" anchor="ctr"/>
            <a:lstStyle/>
            <a:p>
              <a:endParaRPr lang="fr-FR" sz="1800"/>
            </a:p>
          </p:txBody>
        </p:sp>
        <p:sp>
          <p:nvSpPr>
            <p:cNvPr id="16" name="Forme libre : forme 15">
              <a:extLst>
                <a:ext uri="{FF2B5EF4-FFF2-40B4-BE49-F238E27FC236}">
                  <a16:creationId xmlns:a16="http://schemas.microsoft.com/office/drawing/2014/main" id="{9C9BEFFE-3C3F-84FE-CC69-5E735D2058CD}"/>
                </a:ext>
              </a:extLst>
            </p:cNvPr>
            <p:cNvSpPr/>
            <p:nvPr/>
          </p:nvSpPr>
          <p:spPr>
            <a:xfrm>
              <a:off x="3607045" y="4628332"/>
              <a:ext cx="4286" cy="278"/>
            </a:xfrm>
            <a:custGeom>
              <a:avLst/>
              <a:gdLst>
                <a:gd name="connsiteX0" fmla="*/ 0 w 4286"/>
                <a:gd name="connsiteY0" fmla="*/ 0 h 278"/>
                <a:gd name="connsiteX1" fmla="*/ 0 w 4286"/>
                <a:gd name="connsiteY1" fmla="*/ 0 h 278"/>
                <a:gd name="connsiteX2" fmla="*/ 0 w 4286"/>
                <a:gd name="connsiteY2" fmla="*/ 0 h 278"/>
              </a:gdLst>
              <a:ahLst/>
              <a:cxnLst>
                <a:cxn ang="0">
                  <a:pos x="connsiteX0" y="connsiteY0"/>
                </a:cxn>
                <a:cxn ang="0">
                  <a:pos x="connsiteX1" y="connsiteY1"/>
                </a:cxn>
                <a:cxn ang="0">
                  <a:pos x="connsiteX2" y="connsiteY2"/>
                </a:cxn>
              </a:cxnLst>
              <a:rect l="l" t="t" r="r" b="b"/>
              <a:pathLst>
                <a:path w="4286" h="278">
                  <a:moveTo>
                    <a:pt x="0" y="0"/>
                  </a:moveTo>
                  <a:cubicBezTo>
                    <a:pt x="0" y="0"/>
                    <a:pt x="0" y="0"/>
                    <a:pt x="0" y="0"/>
                  </a:cubicBezTo>
                  <a:cubicBezTo>
                    <a:pt x="0" y="471"/>
                    <a:pt x="0" y="257"/>
                    <a:pt x="0" y="0"/>
                  </a:cubicBezTo>
                  <a:close/>
                </a:path>
              </a:pathLst>
            </a:custGeom>
            <a:solidFill>
              <a:srgbClr val="8265A9"/>
            </a:solidFill>
            <a:ln w="4267" cap="flat">
              <a:noFill/>
              <a:prstDash val="solid"/>
              <a:miter/>
            </a:ln>
          </p:spPr>
          <p:txBody>
            <a:bodyPr rtlCol="0" anchor="ctr"/>
            <a:lstStyle/>
            <a:p>
              <a:endParaRPr lang="fr-FR" sz="1800"/>
            </a:p>
          </p:txBody>
        </p:sp>
        <p:sp>
          <p:nvSpPr>
            <p:cNvPr id="17" name="Forme libre : forme 16">
              <a:extLst>
                <a:ext uri="{FF2B5EF4-FFF2-40B4-BE49-F238E27FC236}">
                  <a16:creationId xmlns:a16="http://schemas.microsoft.com/office/drawing/2014/main" id="{BF7257FF-55C7-2A16-C820-ECDCD33F7BFB}"/>
                </a:ext>
              </a:extLst>
            </p:cNvPr>
            <p:cNvSpPr/>
            <p:nvPr/>
          </p:nvSpPr>
          <p:spPr>
            <a:xfrm>
              <a:off x="3229383" y="4183937"/>
              <a:ext cx="650436" cy="508688"/>
            </a:xfrm>
            <a:custGeom>
              <a:avLst/>
              <a:gdLst>
                <a:gd name="connsiteX0" fmla="*/ 598404 w 650436"/>
                <a:gd name="connsiteY0" fmla="*/ 403804 h 508688"/>
                <a:gd name="connsiteX1" fmla="*/ 556656 w 650436"/>
                <a:gd name="connsiteY1" fmla="*/ 424078 h 508688"/>
                <a:gd name="connsiteX2" fmla="*/ 452328 w 650436"/>
                <a:gd name="connsiteY2" fmla="*/ 422663 h 508688"/>
                <a:gd name="connsiteX3" fmla="*/ 213713 w 650436"/>
                <a:gd name="connsiteY3" fmla="*/ 51517 h 508688"/>
                <a:gd name="connsiteX4" fmla="*/ 0 w 650436"/>
                <a:gd name="connsiteY4" fmla="*/ 82 h 508688"/>
                <a:gd name="connsiteX5" fmla="*/ 0 w 650436"/>
                <a:gd name="connsiteY5" fmla="*/ 75134 h 508688"/>
                <a:gd name="connsiteX6" fmla="*/ 173293 w 650436"/>
                <a:gd name="connsiteY6" fmla="*/ 119325 h 508688"/>
                <a:gd name="connsiteX7" fmla="*/ 369861 w 650436"/>
                <a:gd name="connsiteY7" fmla="*/ 405990 h 508688"/>
                <a:gd name="connsiteX8" fmla="*/ 370889 w 650436"/>
                <a:gd name="connsiteY8" fmla="*/ 486700 h 508688"/>
                <a:gd name="connsiteX9" fmla="*/ 556656 w 650436"/>
                <a:gd name="connsiteY9" fmla="*/ 488414 h 508688"/>
                <a:gd name="connsiteX10" fmla="*/ 598018 w 650436"/>
                <a:gd name="connsiteY10" fmla="*/ 508688 h 508688"/>
                <a:gd name="connsiteX11" fmla="*/ 650396 w 650436"/>
                <a:gd name="connsiteY11" fmla="*/ 454167 h 508688"/>
                <a:gd name="connsiteX12" fmla="*/ 598404 w 650436"/>
                <a:gd name="connsiteY12" fmla="*/ 403847 h 508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436" h="508688">
                  <a:moveTo>
                    <a:pt x="598404" y="403804"/>
                  </a:moveTo>
                  <a:cubicBezTo>
                    <a:pt x="581430" y="403675"/>
                    <a:pt x="566343" y="411648"/>
                    <a:pt x="556656" y="424078"/>
                  </a:cubicBezTo>
                  <a:lnTo>
                    <a:pt x="452328" y="422663"/>
                  </a:lnTo>
                  <a:cubicBezTo>
                    <a:pt x="432183" y="208908"/>
                    <a:pt x="309425" y="103895"/>
                    <a:pt x="213713" y="51517"/>
                  </a:cubicBezTo>
                  <a:cubicBezTo>
                    <a:pt x="110714" y="-4847"/>
                    <a:pt x="4243" y="167"/>
                    <a:pt x="0" y="82"/>
                  </a:cubicBezTo>
                  <a:lnTo>
                    <a:pt x="0" y="75134"/>
                  </a:lnTo>
                  <a:cubicBezTo>
                    <a:pt x="857" y="75134"/>
                    <a:pt x="95026" y="74191"/>
                    <a:pt x="173293" y="119325"/>
                  </a:cubicBezTo>
                  <a:cubicBezTo>
                    <a:pt x="272006" y="176290"/>
                    <a:pt x="346286" y="254642"/>
                    <a:pt x="369861" y="405990"/>
                  </a:cubicBezTo>
                  <a:cubicBezTo>
                    <a:pt x="374661" y="442123"/>
                    <a:pt x="370889" y="486700"/>
                    <a:pt x="370889" y="486700"/>
                  </a:cubicBezTo>
                  <a:lnTo>
                    <a:pt x="556656" y="488414"/>
                  </a:lnTo>
                  <a:cubicBezTo>
                    <a:pt x="566257" y="500716"/>
                    <a:pt x="581173" y="508688"/>
                    <a:pt x="598018" y="508688"/>
                  </a:cubicBezTo>
                  <a:cubicBezTo>
                    <a:pt x="627679" y="508688"/>
                    <a:pt x="651553" y="484085"/>
                    <a:pt x="650396" y="454167"/>
                  </a:cubicBezTo>
                  <a:cubicBezTo>
                    <a:pt x="649324" y="426564"/>
                    <a:pt x="626050" y="404061"/>
                    <a:pt x="598404" y="403847"/>
                  </a:cubicBezTo>
                  <a:close/>
                </a:path>
              </a:pathLst>
            </a:custGeom>
            <a:solidFill>
              <a:srgbClr val="FFFFFF"/>
            </a:solidFill>
            <a:ln w="4267" cap="flat">
              <a:noFill/>
              <a:prstDash val="solid"/>
              <a:miter/>
            </a:ln>
          </p:spPr>
          <p:txBody>
            <a:bodyPr rtlCol="0" anchor="ctr"/>
            <a:lstStyle/>
            <a:p>
              <a:endParaRPr lang="fr-FR" sz="1800"/>
            </a:p>
          </p:txBody>
        </p:sp>
        <p:sp>
          <p:nvSpPr>
            <p:cNvPr id="18" name="Forme libre : forme 17">
              <a:extLst>
                <a:ext uri="{FF2B5EF4-FFF2-40B4-BE49-F238E27FC236}">
                  <a16:creationId xmlns:a16="http://schemas.microsoft.com/office/drawing/2014/main" id="{54ED8DC8-D4B1-D801-6272-1762D88D6E57}"/>
                </a:ext>
              </a:extLst>
            </p:cNvPr>
            <p:cNvSpPr/>
            <p:nvPr/>
          </p:nvSpPr>
          <p:spPr>
            <a:xfrm>
              <a:off x="3122141" y="4535149"/>
              <a:ext cx="214505" cy="220141"/>
            </a:xfrm>
            <a:custGeom>
              <a:avLst/>
              <a:gdLst>
                <a:gd name="connsiteX0" fmla="*/ 114786 w 214505"/>
                <a:gd name="connsiteY0" fmla="*/ 117143 h 220141"/>
                <a:gd name="connsiteX1" fmla="*/ 0 w 214505"/>
                <a:gd name="connsiteY1" fmla="*/ 220142 h 220141"/>
                <a:gd name="connsiteX2" fmla="*/ 102484 w 214505"/>
                <a:gd name="connsiteY2" fmla="*/ 115000 h 220141"/>
                <a:gd name="connsiteX3" fmla="*/ 102484 w 214505"/>
                <a:gd name="connsiteY3" fmla="*/ 0 h 220141"/>
                <a:gd name="connsiteX4" fmla="*/ 118772 w 214505"/>
                <a:gd name="connsiteY4" fmla="*/ 118000 h 220141"/>
                <a:gd name="connsiteX5" fmla="*/ 214355 w 214505"/>
                <a:gd name="connsiteY5" fmla="*/ 218384 h 220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505" h="220141">
                  <a:moveTo>
                    <a:pt x="114786" y="117143"/>
                  </a:moveTo>
                  <a:cubicBezTo>
                    <a:pt x="772" y="114143"/>
                    <a:pt x="0" y="220142"/>
                    <a:pt x="0" y="220142"/>
                  </a:cubicBezTo>
                  <a:moveTo>
                    <a:pt x="102484" y="115000"/>
                  </a:moveTo>
                  <a:cubicBezTo>
                    <a:pt x="189409" y="115000"/>
                    <a:pt x="177237" y="0"/>
                    <a:pt x="102484" y="0"/>
                  </a:cubicBezTo>
                  <a:cubicBezTo>
                    <a:pt x="40977" y="0"/>
                    <a:pt x="15045" y="104413"/>
                    <a:pt x="118772" y="118000"/>
                  </a:cubicBezTo>
                  <a:cubicBezTo>
                    <a:pt x="222499" y="131631"/>
                    <a:pt x="214355" y="218384"/>
                    <a:pt x="214355" y="218384"/>
                  </a:cubicBezTo>
                </a:path>
              </a:pathLst>
            </a:custGeom>
            <a:noFill/>
            <a:ln w="17069" cap="flat">
              <a:solidFill>
                <a:schemeClr val="tx2">
                  <a:lumMod val="10000"/>
                  <a:lumOff val="90000"/>
                </a:schemeClr>
              </a:solidFill>
              <a:prstDash val="solid"/>
              <a:miter/>
            </a:ln>
          </p:spPr>
          <p:txBody>
            <a:bodyPr rtlCol="0" anchor="ctr"/>
            <a:lstStyle/>
            <a:p>
              <a:endParaRPr lang="fr-FR" sz="1800"/>
            </a:p>
          </p:txBody>
        </p:sp>
      </p:grpSp>
    </p:spTree>
    <p:extLst>
      <p:ext uri="{BB962C8B-B14F-4D97-AF65-F5344CB8AC3E}">
        <p14:creationId xmlns:p14="http://schemas.microsoft.com/office/powerpoint/2010/main" val="8571832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Exo groupe pleine page">
    <p:spTree>
      <p:nvGrpSpPr>
        <p:cNvPr id="1" name=""/>
        <p:cNvGrpSpPr/>
        <p:nvPr/>
      </p:nvGrpSpPr>
      <p:grpSpPr>
        <a:xfrm>
          <a:off x="0" y="0"/>
          <a:ext cx="0" cy="0"/>
          <a:chOff x="0" y="0"/>
          <a:chExt cx="0" cy="0"/>
        </a:xfrm>
      </p:grpSpPr>
      <p:sp>
        <p:nvSpPr>
          <p:cNvPr id="40" name="ZoneTexte 39">
            <a:extLst>
              <a:ext uri="{FF2B5EF4-FFF2-40B4-BE49-F238E27FC236}">
                <a16:creationId xmlns:a16="http://schemas.microsoft.com/office/drawing/2014/main" id="{D7CC1E0F-ACBF-5AA6-DA94-55814EEF4D3E}"/>
              </a:ext>
            </a:extLst>
          </p:cNvPr>
          <p:cNvSpPr txBox="1"/>
          <p:nvPr/>
        </p:nvSpPr>
        <p:spPr>
          <a:xfrm>
            <a:off x="0" y="4817628"/>
            <a:ext cx="1428936" cy="698959"/>
          </a:xfrm>
          <a:custGeom>
            <a:avLst/>
            <a:gdLst>
              <a:gd name="connsiteX0" fmla="*/ 0 w 1657350"/>
              <a:gd name="connsiteY0" fmla="*/ 116522 h 699121"/>
              <a:gd name="connsiteX1" fmla="*/ 116522 w 1657350"/>
              <a:gd name="connsiteY1" fmla="*/ 0 h 699121"/>
              <a:gd name="connsiteX2" fmla="*/ 1540828 w 1657350"/>
              <a:gd name="connsiteY2" fmla="*/ 0 h 699121"/>
              <a:gd name="connsiteX3" fmla="*/ 1657350 w 1657350"/>
              <a:gd name="connsiteY3" fmla="*/ 116522 h 699121"/>
              <a:gd name="connsiteX4" fmla="*/ 1657350 w 1657350"/>
              <a:gd name="connsiteY4" fmla="*/ 582599 h 699121"/>
              <a:gd name="connsiteX5" fmla="*/ 1540828 w 1657350"/>
              <a:gd name="connsiteY5" fmla="*/ 699121 h 699121"/>
              <a:gd name="connsiteX6" fmla="*/ 116522 w 1657350"/>
              <a:gd name="connsiteY6" fmla="*/ 699121 h 699121"/>
              <a:gd name="connsiteX7" fmla="*/ 0 w 1657350"/>
              <a:gd name="connsiteY7" fmla="*/ 582599 h 699121"/>
              <a:gd name="connsiteX8" fmla="*/ 0 w 1657350"/>
              <a:gd name="connsiteY8" fmla="*/ 116522 h 699121"/>
              <a:gd name="connsiteX0" fmla="*/ 0 w 1657350"/>
              <a:gd name="connsiteY0" fmla="*/ 116526 h 699125"/>
              <a:gd name="connsiteX1" fmla="*/ 116522 w 1657350"/>
              <a:gd name="connsiteY1" fmla="*/ 4 h 699125"/>
              <a:gd name="connsiteX2" fmla="*/ 1540828 w 1657350"/>
              <a:gd name="connsiteY2" fmla="*/ 4 h 699125"/>
              <a:gd name="connsiteX3" fmla="*/ 1657350 w 1657350"/>
              <a:gd name="connsiteY3" fmla="*/ 116526 h 699125"/>
              <a:gd name="connsiteX4" fmla="*/ 1657350 w 1657350"/>
              <a:gd name="connsiteY4" fmla="*/ 582603 h 699125"/>
              <a:gd name="connsiteX5" fmla="*/ 1540828 w 1657350"/>
              <a:gd name="connsiteY5" fmla="*/ 699125 h 699125"/>
              <a:gd name="connsiteX6" fmla="*/ 116522 w 1657350"/>
              <a:gd name="connsiteY6" fmla="*/ 699125 h 699125"/>
              <a:gd name="connsiteX7" fmla="*/ 0 w 1657350"/>
              <a:gd name="connsiteY7" fmla="*/ 582603 h 699125"/>
              <a:gd name="connsiteX8" fmla="*/ 0 w 1657350"/>
              <a:gd name="connsiteY8" fmla="*/ 116526 h 699125"/>
              <a:gd name="connsiteX0" fmla="*/ 0 w 1657350"/>
              <a:gd name="connsiteY0" fmla="*/ 116522 h 699121"/>
              <a:gd name="connsiteX1" fmla="*/ 116522 w 1657350"/>
              <a:gd name="connsiteY1" fmla="*/ 0 h 699121"/>
              <a:gd name="connsiteX2" fmla="*/ 1540828 w 1657350"/>
              <a:gd name="connsiteY2" fmla="*/ 0 h 699121"/>
              <a:gd name="connsiteX3" fmla="*/ 1657350 w 1657350"/>
              <a:gd name="connsiteY3" fmla="*/ 116522 h 699121"/>
              <a:gd name="connsiteX4" fmla="*/ 1657350 w 1657350"/>
              <a:gd name="connsiteY4" fmla="*/ 582599 h 699121"/>
              <a:gd name="connsiteX5" fmla="*/ 1540828 w 1657350"/>
              <a:gd name="connsiteY5" fmla="*/ 699121 h 699121"/>
              <a:gd name="connsiteX6" fmla="*/ 116522 w 1657350"/>
              <a:gd name="connsiteY6" fmla="*/ 699121 h 699121"/>
              <a:gd name="connsiteX7" fmla="*/ 0 w 1657350"/>
              <a:gd name="connsiteY7" fmla="*/ 582599 h 699121"/>
              <a:gd name="connsiteX8" fmla="*/ 0 w 1657350"/>
              <a:gd name="connsiteY8" fmla="*/ 116522 h 699121"/>
              <a:gd name="connsiteX0" fmla="*/ 0 w 1657350"/>
              <a:gd name="connsiteY0" fmla="*/ 116522 h 699121"/>
              <a:gd name="connsiteX1" fmla="*/ 116522 w 1657350"/>
              <a:gd name="connsiteY1" fmla="*/ 0 h 699121"/>
              <a:gd name="connsiteX2" fmla="*/ 1540828 w 1657350"/>
              <a:gd name="connsiteY2" fmla="*/ 0 h 699121"/>
              <a:gd name="connsiteX3" fmla="*/ 1657350 w 1657350"/>
              <a:gd name="connsiteY3" fmla="*/ 116522 h 699121"/>
              <a:gd name="connsiteX4" fmla="*/ 1657350 w 1657350"/>
              <a:gd name="connsiteY4" fmla="*/ 582599 h 699121"/>
              <a:gd name="connsiteX5" fmla="*/ 1540828 w 1657350"/>
              <a:gd name="connsiteY5" fmla="*/ 699121 h 699121"/>
              <a:gd name="connsiteX6" fmla="*/ 116522 w 1657350"/>
              <a:gd name="connsiteY6" fmla="*/ 699121 h 699121"/>
              <a:gd name="connsiteX7" fmla="*/ 0 w 1657350"/>
              <a:gd name="connsiteY7" fmla="*/ 582599 h 699121"/>
              <a:gd name="connsiteX8" fmla="*/ 0 w 1657350"/>
              <a:gd name="connsiteY8" fmla="*/ 116522 h 699121"/>
              <a:gd name="connsiteX0" fmla="*/ 0 w 1657350"/>
              <a:gd name="connsiteY0" fmla="*/ 116522 h 699121"/>
              <a:gd name="connsiteX1" fmla="*/ 6985 w 1657350"/>
              <a:gd name="connsiteY1" fmla="*/ 0 h 699121"/>
              <a:gd name="connsiteX2" fmla="*/ 1540828 w 1657350"/>
              <a:gd name="connsiteY2" fmla="*/ 0 h 699121"/>
              <a:gd name="connsiteX3" fmla="*/ 1657350 w 1657350"/>
              <a:gd name="connsiteY3" fmla="*/ 116522 h 699121"/>
              <a:gd name="connsiteX4" fmla="*/ 1657350 w 1657350"/>
              <a:gd name="connsiteY4" fmla="*/ 582599 h 699121"/>
              <a:gd name="connsiteX5" fmla="*/ 1540828 w 1657350"/>
              <a:gd name="connsiteY5" fmla="*/ 699121 h 699121"/>
              <a:gd name="connsiteX6" fmla="*/ 116522 w 1657350"/>
              <a:gd name="connsiteY6" fmla="*/ 699121 h 699121"/>
              <a:gd name="connsiteX7" fmla="*/ 0 w 1657350"/>
              <a:gd name="connsiteY7" fmla="*/ 582599 h 699121"/>
              <a:gd name="connsiteX8" fmla="*/ 0 w 1657350"/>
              <a:gd name="connsiteY8" fmla="*/ 116522 h 699121"/>
              <a:gd name="connsiteX0" fmla="*/ 0 w 1657350"/>
              <a:gd name="connsiteY0" fmla="*/ 116522 h 699121"/>
              <a:gd name="connsiteX1" fmla="*/ 6985 w 1657350"/>
              <a:gd name="connsiteY1" fmla="*/ 0 h 699121"/>
              <a:gd name="connsiteX2" fmla="*/ 1540828 w 1657350"/>
              <a:gd name="connsiteY2" fmla="*/ 0 h 699121"/>
              <a:gd name="connsiteX3" fmla="*/ 1657350 w 1657350"/>
              <a:gd name="connsiteY3" fmla="*/ 116522 h 699121"/>
              <a:gd name="connsiteX4" fmla="*/ 1657350 w 1657350"/>
              <a:gd name="connsiteY4" fmla="*/ 582599 h 699121"/>
              <a:gd name="connsiteX5" fmla="*/ 1540828 w 1657350"/>
              <a:gd name="connsiteY5" fmla="*/ 699121 h 699121"/>
              <a:gd name="connsiteX6" fmla="*/ 116522 w 1657350"/>
              <a:gd name="connsiteY6" fmla="*/ 699121 h 699121"/>
              <a:gd name="connsiteX7" fmla="*/ 0 w 1657350"/>
              <a:gd name="connsiteY7" fmla="*/ 582599 h 699121"/>
              <a:gd name="connsiteX8" fmla="*/ 0 w 1657350"/>
              <a:gd name="connsiteY8" fmla="*/ 116522 h 699121"/>
              <a:gd name="connsiteX0" fmla="*/ 0 w 1657350"/>
              <a:gd name="connsiteY0" fmla="*/ 116522 h 699121"/>
              <a:gd name="connsiteX1" fmla="*/ 6985 w 1657350"/>
              <a:gd name="connsiteY1" fmla="*/ 0 h 699121"/>
              <a:gd name="connsiteX2" fmla="*/ 1540828 w 1657350"/>
              <a:gd name="connsiteY2" fmla="*/ 0 h 699121"/>
              <a:gd name="connsiteX3" fmla="*/ 1657350 w 1657350"/>
              <a:gd name="connsiteY3" fmla="*/ 116522 h 699121"/>
              <a:gd name="connsiteX4" fmla="*/ 1657350 w 1657350"/>
              <a:gd name="connsiteY4" fmla="*/ 582599 h 699121"/>
              <a:gd name="connsiteX5" fmla="*/ 1540828 w 1657350"/>
              <a:gd name="connsiteY5" fmla="*/ 699121 h 699121"/>
              <a:gd name="connsiteX6" fmla="*/ 116522 w 1657350"/>
              <a:gd name="connsiteY6" fmla="*/ 699121 h 699121"/>
              <a:gd name="connsiteX7" fmla="*/ 0 w 1657350"/>
              <a:gd name="connsiteY7" fmla="*/ 582599 h 699121"/>
              <a:gd name="connsiteX8" fmla="*/ 0 w 1657350"/>
              <a:gd name="connsiteY8" fmla="*/ 116522 h 699121"/>
              <a:gd name="connsiteX0" fmla="*/ 2540 w 1659890"/>
              <a:gd name="connsiteY0" fmla="*/ 116522 h 699121"/>
              <a:gd name="connsiteX1" fmla="*/ 9525 w 1659890"/>
              <a:gd name="connsiteY1" fmla="*/ 0 h 699121"/>
              <a:gd name="connsiteX2" fmla="*/ 1543368 w 1659890"/>
              <a:gd name="connsiteY2" fmla="*/ 0 h 699121"/>
              <a:gd name="connsiteX3" fmla="*/ 1659890 w 1659890"/>
              <a:gd name="connsiteY3" fmla="*/ 116522 h 699121"/>
              <a:gd name="connsiteX4" fmla="*/ 1659890 w 1659890"/>
              <a:gd name="connsiteY4" fmla="*/ 582599 h 699121"/>
              <a:gd name="connsiteX5" fmla="*/ 1543368 w 1659890"/>
              <a:gd name="connsiteY5" fmla="*/ 699121 h 699121"/>
              <a:gd name="connsiteX6" fmla="*/ 0 w 1659890"/>
              <a:gd name="connsiteY6" fmla="*/ 699121 h 699121"/>
              <a:gd name="connsiteX7" fmla="*/ 2540 w 1659890"/>
              <a:gd name="connsiteY7" fmla="*/ 582599 h 699121"/>
              <a:gd name="connsiteX8" fmla="*/ 2540 w 1659890"/>
              <a:gd name="connsiteY8" fmla="*/ 116522 h 69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9890" h="699121">
                <a:moveTo>
                  <a:pt x="2540" y="116522"/>
                </a:moveTo>
                <a:lnTo>
                  <a:pt x="9525" y="0"/>
                </a:lnTo>
                <a:lnTo>
                  <a:pt x="1543368" y="0"/>
                </a:lnTo>
                <a:cubicBezTo>
                  <a:pt x="1607721" y="0"/>
                  <a:pt x="1659890" y="52169"/>
                  <a:pt x="1659890" y="116522"/>
                </a:cubicBezTo>
                <a:lnTo>
                  <a:pt x="1659890" y="582599"/>
                </a:lnTo>
                <a:cubicBezTo>
                  <a:pt x="1659890" y="646952"/>
                  <a:pt x="1607721" y="699121"/>
                  <a:pt x="1543368" y="699121"/>
                </a:cubicBezTo>
                <a:lnTo>
                  <a:pt x="0" y="699121"/>
                </a:lnTo>
                <a:cubicBezTo>
                  <a:pt x="847" y="660280"/>
                  <a:pt x="1693" y="621440"/>
                  <a:pt x="2540" y="582599"/>
                </a:cubicBezTo>
                <a:lnTo>
                  <a:pt x="2540" y="116522"/>
                </a:lnTo>
                <a:close/>
              </a:path>
            </a:pathLst>
          </a:custGeom>
          <a:solidFill>
            <a:schemeClr val="accent1"/>
          </a:solidFill>
        </p:spPr>
        <p:txBody>
          <a:bodyPr wrap="square" rtlCol="0" anchor="ctr" anchorCtr="0">
            <a:noAutofit/>
          </a:bodyPr>
          <a:lstStyle/>
          <a:p>
            <a:pPr marL="1588" indent="-1588" algn="r"/>
            <a:endParaRPr lang="fr-FR" sz="2400" b="1">
              <a:solidFill>
                <a:schemeClr val="bg1"/>
              </a:solidFill>
              <a:latin typeface="+mn-lt"/>
              <a:cs typeface="Times New Roman" panose="02020603050405020304" pitchFamily="18" charset="0"/>
            </a:endParaRPr>
          </a:p>
        </p:txBody>
      </p:sp>
      <p:sp>
        <p:nvSpPr>
          <p:cNvPr id="2" name="Titre 1"/>
          <p:cNvSpPr>
            <a:spLocks noGrp="1"/>
          </p:cNvSpPr>
          <p:nvPr>
            <p:ph type="title"/>
          </p:nvPr>
        </p:nvSpPr>
        <p:spPr>
          <a:xfrm>
            <a:off x="604416" y="801503"/>
            <a:ext cx="11304875" cy="662900"/>
          </a:xfrm>
        </p:spPr>
        <p:txBody>
          <a:bodyPr tIns="0"/>
          <a:lstStyle>
            <a:lvl1pPr>
              <a:defRPr>
                <a:solidFill>
                  <a:schemeClr val="tx1"/>
                </a:solidFill>
              </a:defRPr>
            </a:lvl1pPr>
          </a:lstStyle>
          <a:p>
            <a:r>
              <a:rPr lang="fr-FR"/>
              <a:t>Modifiez le style du titre</a:t>
            </a:r>
          </a:p>
        </p:txBody>
      </p:sp>
      <p:sp>
        <p:nvSpPr>
          <p:cNvPr id="4" name="Espace réservé du numéro de diapositive 3"/>
          <p:cNvSpPr>
            <a:spLocks noGrp="1"/>
          </p:cNvSpPr>
          <p:nvPr>
            <p:ph type="sldNum" sz="quarter" idx="11"/>
          </p:nvPr>
        </p:nvSpPr>
        <p:spPr/>
        <p:txBody>
          <a:bodyPr/>
          <a:lstStyle/>
          <a:p>
            <a:fld id="{D08E2F52-E7AF-44C0-92A6-8AEDD3DB91DF}" type="slidenum">
              <a:rPr lang="fr-FR" smtClean="0"/>
              <a:t>‹N°›</a:t>
            </a:fld>
            <a:endParaRPr lang="fr-FR"/>
          </a:p>
        </p:txBody>
      </p:sp>
      <p:sp>
        <p:nvSpPr>
          <p:cNvPr id="6" name="Espace réservé du texte 5"/>
          <p:cNvSpPr>
            <a:spLocks noGrp="1"/>
          </p:cNvSpPr>
          <p:nvPr>
            <p:ph type="body" sz="quarter" idx="12"/>
          </p:nvPr>
        </p:nvSpPr>
        <p:spPr>
          <a:xfrm>
            <a:off x="587452" y="1590056"/>
            <a:ext cx="11321840" cy="4727672"/>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grpSp>
        <p:nvGrpSpPr>
          <p:cNvPr id="10" name="Groupe 9">
            <a:extLst>
              <a:ext uri="{FF2B5EF4-FFF2-40B4-BE49-F238E27FC236}">
                <a16:creationId xmlns:a16="http://schemas.microsoft.com/office/drawing/2014/main" id="{3723EE4F-1FA4-93AF-025D-AA4842A29E2D}"/>
              </a:ext>
            </a:extLst>
          </p:cNvPr>
          <p:cNvGrpSpPr/>
          <p:nvPr/>
        </p:nvGrpSpPr>
        <p:grpSpPr>
          <a:xfrm>
            <a:off x="604416" y="4871570"/>
            <a:ext cx="591288" cy="591074"/>
            <a:chOff x="714375" y="4872697"/>
            <a:chExt cx="591211" cy="591211"/>
          </a:xfrm>
        </p:grpSpPr>
        <p:sp>
          <p:nvSpPr>
            <p:cNvPr id="21" name="Forme libre : forme 20">
              <a:extLst>
                <a:ext uri="{FF2B5EF4-FFF2-40B4-BE49-F238E27FC236}">
                  <a16:creationId xmlns:a16="http://schemas.microsoft.com/office/drawing/2014/main" id="{7EA23E40-C027-802D-5535-30727D9CBDA8}"/>
                </a:ext>
              </a:extLst>
            </p:cNvPr>
            <p:cNvSpPr/>
            <p:nvPr/>
          </p:nvSpPr>
          <p:spPr>
            <a:xfrm>
              <a:off x="714375" y="4872697"/>
              <a:ext cx="591211" cy="591211"/>
            </a:xfrm>
            <a:custGeom>
              <a:avLst/>
              <a:gdLst>
                <a:gd name="connsiteX0" fmla="*/ 827590 w 827589"/>
                <a:gd name="connsiteY0" fmla="*/ 413795 h 827589"/>
                <a:gd name="connsiteX1" fmla="*/ 413795 w 827589"/>
                <a:gd name="connsiteY1" fmla="*/ 827589 h 827589"/>
                <a:gd name="connsiteX2" fmla="*/ 0 w 827589"/>
                <a:gd name="connsiteY2" fmla="*/ 413795 h 827589"/>
                <a:gd name="connsiteX3" fmla="*/ 413795 w 827589"/>
                <a:gd name="connsiteY3" fmla="*/ 0 h 827589"/>
                <a:gd name="connsiteX4" fmla="*/ 827590 w 827589"/>
                <a:gd name="connsiteY4" fmla="*/ 413795 h 827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589" h="827589">
                  <a:moveTo>
                    <a:pt x="827590" y="413795"/>
                  </a:moveTo>
                  <a:cubicBezTo>
                    <a:pt x="827590" y="642327"/>
                    <a:pt x="642327" y="827589"/>
                    <a:pt x="413795" y="827589"/>
                  </a:cubicBezTo>
                  <a:cubicBezTo>
                    <a:pt x="185262" y="827589"/>
                    <a:pt x="0" y="642327"/>
                    <a:pt x="0" y="413795"/>
                  </a:cubicBezTo>
                  <a:cubicBezTo>
                    <a:pt x="0" y="185262"/>
                    <a:pt x="185262" y="0"/>
                    <a:pt x="413795" y="0"/>
                  </a:cubicBezTo>
                  <a:cubicBezTo>
                    <a:pt x="642327" y="0"/>
                    <a:pt x="827590" y="185262"/>
                    <a:pt x="827590" y="413795"/>
                  </a:cubicBezTo>
                  <a:close/>
                </a:path>
              </a:pathLst>
            </a:custGeom>
            <a:noFill/>
            <a:ln w="8534" cap="flat">
              <a:solidFill>
                <a:srgbClr val="FFFFFF"/>
              </a:solidFill>
              <a:prstDash val="solid"/>
              <a:miter/>
            </a:ln>
          </p:spPr>
          <p:txBody>
            <a:bodyPr rtlCol="0" anchor="ctr"/>
            <a:lstStyle/>
            <a:p>
              <a:endParaRPr lang="fr-FR" sz="1800"/>
            </a:p>
          </p:txBody>
        </p:sp>
        <p:sp>
          <p:nvSpPr>
            <p:cNvPr id="22" name="Forme libre : forme 21">
              <a:extLst>
                <a:ext uri="{FF2B5EF4-FFF2-40B4-BE49-F238E27FC236}">
                  <a16:creationId xmlns:a16="http://schemas.microsoft.com/office/drawing/2014/main" id="{E753F0B7-1EB6-2CC1-E1A6-E5DF157AA3C8}"/>
                </a:ext>
              </a:extLst>
            </p:cNvPr>
            <p:cNvSpPr/>
            <p:nvPr/>
          </p:nvSpPr>
          <p:spPr>
            <a:xfrm>
              <a:off x="742055" y="4900377"/>
              <a:ext cx="535850" cy="535849"/>
            </a:xfrm>
            <a:custGeom>
              <a:avLst/>
              <a:gdLst>
                <a:gd name="connsiteX0" fmla="*/ 750094 w 750094"/>
                <a:gd name="connsiteY0" fmla="*/ 375047 h 750093"/>
                <a:gd name="connsiteX1" fmla="*/ 375047 w 750094"/>
                <a:gd name="connsiteY1" fmla="*/ 750094 h 750093"/>
                <a:gd name="connsiteX2" fmla="*/ 0 w 750094"/>
                <a:gd name="connsiteY2" fmla="*/ 375047 h 750093"/>
                <a:gd name="connsiteX3" fmla="*/ 375047 w 750094"/>
                <a:gd name="connsiteY3" fmla="*/ 0 h 750093"/>
                <a:gd name="connsiteX4" fmla="*/ 750094 w 750094"/>
                <a:gd name="connsiteY4" fmla="*/ 375047 h 750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094" h="750093">
                  <a:moveTo>
                    <a:pt x="750094" y="375047"/>
                  </a:moveTo>
                  <a:cubicBezTo>
                    <a:pt x="750094" y="582180"/>
                    <a:pt x="582180" y="750094"/>
                    <a:pt x="375047" y="750094"/>
                  </a:cubicBezTo>
                  <a:cubicBezTo>
                    <a:pt x="167914" y="750094"/>
                    <a:pt x="0" y="582180"/>
                    <a:pt x="0" y="375047"/>
                  </a:cubicBezTo>
                  <a:cubicBezTo>
                    <a:pt x="0" y="167914"/>
                    <a:pt x="167914" y="0"/>
                    <a:pt x="375047" y="0"/>
                  </a:cubicBezTo>
                  <a:cubicBezTo>
                    <a:pt x="582180" y="0"/>
                    <a:pt x="750094" y="167914"/>
                    <a:pt x="750094" y="375047"/>
                  </a:cubicBezTo>
                  <a:close/>
                </a:path>
              </a:pathLst>
            </a:custGeom>
            <a:solidFill>
              <a:schemeClr val="accent1"/>
            </a:solidFill>
            <a:ln w="4267" cap="flat">
              <a:noFill/>
              <a:prstDash val="solid"/>
              <a:miter/>
            </a:ln>
          </p:spPr>
          <p:txBody>
            <a:bodyPr rtlCol="0" anchor="ctr"/>
            <a:lstStyle/>
            <a:p>
              <a:endParaRPr lang="fr-FR" sz="1800"/>
            </a:p>
          </p:txBody>
        </p:sp>
        <p:sp>
          <p:nvSpPr>
            <p:cNvPr id="23" name="Forme libre : forme 22">
              <a:extLst>
                <a:ext uri="{FF2B5EF4-FFF2-40B4-BE49-F238E27FC236}">
                  <a16:creationId xmlns:a16="http://schemas.microsoft.com/office/drawing/2014/main" id="{24FC0465-D52B-05C6-98D9-7BFC25D6C8D1}"/>
                </a:ext>
              </a:extLst>
            </p:cNvPr>
            <p:cNvSpPr/>
            <p:nvPr/>
          </p:nvSpPr>
          <p:spPr>
            <a:xfrm>
              <a:off x="1281610" y="5164153"/>
              <a:ext cx="3062" cy="199"/>
            </a:xfrm>
            <a:custGeom>
              <a:avLst/>
              <a:gdLst>
                <a:gd name="connsiteX0" fmla="*/ 0 w 4286"/>
                <a:gd name="connsiteY0" fmla="*/ 279 h 278"/>
                <a:gd name="connsiteX1" fmla="*/ 0 w 4286"/>
                <a:gd name="connsiteY1" fmla="*/ 279 h 278"/>
                <a:gd name="connsiteX2" fmla="*/ 0 w 4286"/>
                <a:gd name="connsiteY2" fmla="*/ 279 h 278"/>
              </a:gdLst>
              <a:ahLst/>
              <a:cxnLst>
                <a:cxn ang="0">
                  <a:pos x="connsiteX0" y="connsiteY0"/>
                </a:cxn>
                <a:cxn ang="0">
                  <a:pos x="connsiteX1" y="connsiteY1"/>
                </a:cxn>
                <a:cxn ang="0">
                  <a:pos x="connsiteX2" y="connsiteY2"/>
                </a:cxn>
              </a:cxnLst>
              <a:rect l="l" t="t" r="r" b="b"/>
              <a:pathLst>
                <a:path w="4286" h="278">
                  <a:moveTo>
                    <a:pt x="0" y="279"/>
                  </a:moveTo>
                  <a:cubicBezTo>
                    <a:pt x="0" y="279"/>
                    <a:pt x="0" y="279"/>
                    <a:pt x="0" y="279"/>
                  </a:cubicBezTo>
                  <a:cubicBezTo>
                    <a:pt x="0" y="22"/>
                    <a:pt x="0" y="-193"/>
                    <a:pt x="0" y="279"/>
                  </a:cubicBezTo>
                  <a:close/>
                </a:path>
              </a:pathLst>
            </a:custGeom>
            <a:solidFill>
              <a:srgbClr val="8265A9"/>
            </a:solidFill>
            <a:ln w="4267" cap="flat">
              <a:noFill/>
              <a:prstDash val="solid"/>
              <a:miter/>
            </a:ln>
          </p:spPr>
          <p:txBody>
            <a:bodyPr rtlCol="0" anchor="ctr"/>
            <a:lstStyle/>
            <a:p>
              <a:endParaRPr lang="fr-FR" sz="1800"/>
            </a:p>
          </p:txBody>
        </p:sp>
        <p:sp>
          <p:nvSpPr>
            <p:cNvPr id="24" name="Forme libre : forme 23">
              <a:extLst>
                <a:ext uri="{FF2B5EF4-FFF2-40B4-BE49-F238E27FC236}">
                  <a16:creationId xmlns:a16="http://schemas.microsoft.com/office/drawing/2014/main" id="{BFB6B839-790F-152A-186B-1AEFEDC92E99}"/>
                </a:ext>
              </a:extLst>
            </p:cNvPr>
            <p:cNvSpPr/>
            <p:nvPr/>
          </p:nvSpPr>
          <p:spPr>
            <a:xfrm>
              <a:off x="1281610" y="5164353"/>
              <a:ext cx="3062" cy="199"/>
            </a:xfrm>
            <a:custGeom>
              <a:avLst/>
              <a:gdLst>
                <a:gd name="connsiteX0" fmla="*/ 0 w 4286"/>
                <a:gd name="connsiteY0" fmla="*/ 0 h 278"/>
                <a:gd name="connsiteX1" fmla="*/ 0 w 4286"/>
                <a:gd name="connsiteY1" fmla="*/ 0 h 278"/>
                <a:gd name="connsiteX2" fmla="*/ 0 w 4286"/>
                <a:gd name="connsiteY2" fmla="*/ 0 h 278"/>
              </a:gdLst>
              <a:ahLst/>
              <a:cxnLst>
                <a:cxn ang="0">
                  <a:pos x="connsiteX0" y="connsiteY0"/>
                </a:cxn>
                <a:cxn ang="0">
                  <a:pos x="connsiteX1" y="connsiteY1"/>
                </a:cxn>
                <a:cxn ang="0">
                  <a:pos x="connsiteX2" y="connsiteY2"/>
                </a:cxn>
              </a:cxnLst>
              <a:rect l="l" t="t" r="r" b="b"/>
              <a:pathLst>
                <a:path w="4286" h="278">
                  <a:moveTo>
                    <a:pt x="0" y="0"/>
                  </a:moveTo>
                  <a:cubicBezTo>
                    <a:pt x="0" y="0"/>
                    <a:pt x="0" y="0"/>
                    <a:pt x="0" y="0"/>
                  </a:cubicBezTo>
                  <a:cubicBezTo>
                    <a:pt x="0" y="471"/>
                    <a:pt x="0" y="257"/>
                    <a:pt x="0" y="0"/>
                  </a:cubicBezTo>
                  <a:close/>
                </a:path>
              </a:pathLst>
            </a:custGeom>
            <a:solidFill>
              <a:srgbClr val="8265A9"/>
            </a:solidFill>
            <a:ln w="4267" cap="flat">
              <a:noFill/>
              <a:prstDash val="solid"/>
              <a:miter/>
            </a:ln>
          </p:spPr>
          <p:txBody>
            <a:bodyPr rtlCol="0" anchor="ctr"/>
            <a:lstStyle/>
            <a:p>
              <a:endParaRPr lang="fr-FR" sz="1800"/>
            </a:p>
          </p:txBody>
        </p:sp>
        <p:sp>
          <p:nvSpPr>
            <p:cNvPr id="26" name="Forme libre : forme 25">
              <a:extLst>
                <a:ext uri="{FF2B5EF4-FFF2-40B4-BE49-F238E27FC236}">
                  <a16:creationId xmlns:a16="http://schemas.microsoft.com/office/drawing/2014/main" id="{0CADB925-DB78-C811-742A-1070529B1A6A}"/>
                </a:ext>
              </a:extLst>
            </p:cNvPr>
            <p:cNvSpPr/>
            <p:nvPr/>
          </p:nvSpPr>
          <p:spPr>
            <a:xfrm>
              <a:off x="797293" y="5037249"/>
              <a:ext cx="425373" cy="231915"/>
            </a:xfrm>
            <a:custGeom>
              <a:avLst/>
              <a:gdLst>
                <a:gd name="connsiteX0" fmla="*/ 414138 w 595446"/>
                <a:gd name="connsiteY0" fmla="*/ 129659 h 324640"/>
                <a:gd name="connsiteX1" fmla="*/ 478560 w 595446"/>
                <a:gd name="connsiteY1" fmla="*/ 194810 h 324640"/>
                <a:gd name="connsiteX2" fmla="*/ 542982 w 595446"/>
                <a:gd name="connsiteY2" fmla="*/ 129659 h 324640"/>
                <a:gd name="connsiteX3" fmla="*/ 478560 w 595446"/>
                <a:gd name="connsiteY3" fmla="*/ 64508 h 324640"/>
                <a:gd name="connsiteX4" fmla="*/ 414138 w 595446"/>
                <a:gd name="connsiteY4" fmla="*/ 129659 h 324640"/>
                <a:gd name="connsiteX5" fmla="*/ 595446 w 595446"/>
                <a:gd name="connsiteY5" fmla="*/ 317783 h 324640"/>
                <a:gd name="connsiteX6" fmla="*/ 477231 w 595446"/>
                <a:gd name="connsiteY6" fmla="*/ 194767 h 324640"/>
                <a:gd name="connsiteX7" fmla="*/ 471873 w 595446"/>
                <a:gd name="connsiteY7" fmla="*/ 194767 h 324640"/>
                <a:gd name="connsiteX8" fmla="*/ 379205 w 595446"/>
                <a:gd name="connsiteY8" fmla="*/ 324641 h 324640"/>
                <a:gd name="connsiteX9" fmla="*/ 318168 w 595446"/>
                <a:gd name="connsiteY9" fmla="*/ 132745 h 324640"/>
                <a:gd name="connsiteX10" fmla="*/ 295794 w 595446"/>
                <a:gd name="connsiteY10" fmla="*/ 130302 h 324640"/>
                <a:gd name="connsiteX11" fmla="*/ 360217 w 595446"/>
                <a:gd name="connsiteY11" fmla="*/ 65151 h 324640"/>
                <a:gd name="connsiteX12" fmla="*/ 295794 w 595446"/>
                <a:gd name="connsiteY12" fmla="*/ 130302 h 324640"/>
                <a:gd name="connsiteX13" fmla="*/ 231372 w 595446"/>
                <a:gd name="connsiteY13" fmla="*/ 65151 h 324640"/>
                <a:gd name="connsiteX14" fmla="*/ 295794 w 595446"/>
                <a:gd name="connsiteY14" fmla="*/ 0 h 324640"/>
                <a:gd name="connsiteX15" fmla="*/ 360217 w 595446"/>
                <a:gd name="connsiteY15" fmla="*/ 65151 h 324640"/>
                <a:gd name="connsiteX16" fmla="*/ 181308 w 595446"/>
                <a:gd name="connsiteY16" fmla="*/ 129659 h 324640"/>
                <a:gd name="connsiteX17" fmla="*/ 116886 w 595446"/>
                <a:gd name="connsiteY17" fmla="*/ 194810 h 324640"/>
                <a:gd name="connsiteX18" fmla="*/ 52464 w 595446"/>
                <a:gd name="connsiteY18" fmla="*/ 129659 h 324640"/>
                <a:gd name="connsiteX19" fmla="*/ 116886 w 595446"/>
                <a:gd name="connsiteY19" fmla="*/ 64508 h 324640"/>
                <a:gd name="connsiteX20" fmla="*/ 181308 w 595446"/>
                <a:gd name="connsiteY20" fmla="*/ 129659 h 324640"/>
                <a:gd name="connsiteX21" fmla="*/ 0 w 595446"/>
                <a:gd name="connsiteY21" fmla="*/ 317783 h 324640"/>
                <a:gd name="connsiteX22" fmla="*/ 118215 w 595446"/>
                <a:gd name="connsiteY22" fmla="*/ 194767 h 324640"/>
                <a:gd name="connsiteX23" fmla="*/ 123573 w 595446"/>
                <a:gd name="connsiteY23" fmla="*/ 194767 h 324640"/>
                <a:gd name="connsiteX24" fmla="*/ 216241 w 595446"/>
                <a:gd name="connsiteY24" fmla="*/ 324641 h 324640"/>
                <a:gd name="connsiteX25" fmla="*/ 277278 w 595446"/>
                <a:gd name="connsiteY25" fmla="*/ 132745 h 324640"/>
                <a:gd name="connsiteX26" fmla="*/ 299652 w 595446"/>
                <a:gd name="connsiteY26" fmla="*/ 130302 h 32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95446" h="324640">
                  <a:moveTo>
                    <a:pt x="414138" y="129659"/>
                  </a:moveTo>
                  <a:cubicBezTo>
                    <a:pt x="414138" y="165664"/>
                    <a:pt x="442984" y="194810"/>
                    <a:pt x="478560" y="194810"/>
                  </a:cubicBezTo>
                  <a:cubicBezTo>
                    <a:pt x="514136" y="194810"/>
                    <a:pt x="542982" y="165621"/>
                    <a:pt x="542982" y="129659"/>
                  </a:cubicBezTo>
                  <a:cubicBezTo>
                    <a:pt x="542982" y="93697"/>
                    <a:pt x="514136" y="64508"/>
                    <a:pt x="478560" y="64508"/>
                  </a:cubicBezTo>
                  <a:cubicBezTo>
                    <a:pt x="442984" y="64508"/>
                    <a:pt x="414138" y="93697"/>
                    <a:pt x="414138" y="129659"/>
                  </a:cubicBezTo>
                  <a:close/>
                  <a:moveTo>
                    <a:pt x="595446" y="317783"/>
                  </a:moveTo>
                  <a:cubicBezTo>
                    <a:pt x="595446" y="240544"/>
                    <a:pt x="553912" y="201625"/>
                    <a:pt x="477231" y="194767"/>
                  </a:cubicBezTo>
                  <a:lnTo>
                    <a:pt x="471873" y="194767"/>
                  </a:lnTo>
                  <a:cubicBezTo>
                    <a:pt x="374961" y="204540"/>
                    <a:pt x="324298" y="324641"/>
                    <a:pt x="379205" y="324641"/>
                  </a:cubicBezTo>
                  <a:cubicBezTo>
                    <a:pt x="431111" y="324641"/>
                    <a:pt x="426439" y="145733"/>
                    <a:pt x="318168" y="132745"/>
                  </a:cubicBezTo>
                  <a:lnTo>
                    <a:pt x="295794" y="130302"/>
                  </a:lnTo>
                  <a:moveTo>
                    <a:pt x="360217" y="65151"/>
                  </a:moveTo>
                  <a:cubicBezTo>
                    <a:pt x="360217" y="101156"/>
                    <a:pt x="331370" y="130302"/>
                    <a:pt x="295794" y="130302"/>
                  </a:cubicBezTo>
                  <a:cubicBezTo>
                    <a:pt x="260218" y="130302"/>
                    <a:pt x="231372" y="101156"/>
                    <a:pt x="231372" y="65151"/>
                  </a:cubicBezTo>
                  <a:cubicBezTo>
                    <a:pt x="231372" y="29147"/>
                    <a:pt x="260218" y="0"/>
                    <a:pt x="295794" y="0"/>
                  </a:cubicBezTo>
                  <a:cubicBezTo>
                    <a:pt x="331370" y="0"/>
                    <a:pt x="360217" y="29189"/>
                    <a:pt x="360217" y="65151"/>
                  </a:cubicBezTo>
                  <a:close/>
                  <a:moveTo>
                    <a:pt x="181308" y="129659"/>
                  </a:moveTo>
                  <a:cubicBezTo>
                    <a:pt x="181308" y="165664"/>
                    <a:pt x="152462" y="194810"/>
                    <a:pt x="116886" y="194810"/>
                  </a:cubicBezTo>
                  <a:cubicBezTo>
                    <a:pt x="81310" y="194810"/>
                    <a:pt x="52464" y="165621"/>
                    <a:pt x="52464" y="129659"/>
                  </a:cubicBezTo>
                  <a:cubicBezTo>
                    <a:pt x="52464" y="93697"/>
                    <a:pt x="81310" y="64508"/>
                    <a:pt x="116886" y="64508"/>
                  </a:cubicBezTo>
                  <a:cubicBezTo>
                    <a:pt x="152462" y="64508"/>
                    <a:pt x="181308" y="93697"/>
                    <a:pt x="181308" y="129659"/>
                  </a:cubicBezTo>
                  <a:close/>
                  <a:moveTo>
                    <a:pt x="0" y="317783"/>
                  </a:moveTo>
                  <a:cubicBezTo>
                    <a:pt x="0" y="240544"/>
                    <a:pt x="41534" y="201625"/>
                    <a:pt x="118215" y="194767"/>
                  </a:cubicBezTo>
                  <a:lnTo>
                    <a:pt x="123573" y="194767"/>
                  </a:lnTo>
                  <a:cubicBezTo>
                    <a:pt x="220485" y="204540"/>
                    <a:pt x="271148" y="324641"/>
                    <a:pt x="216241" y="324641"/>
                  </a:cubicBezTo>
                  <a:cubicBezTo>
                    <a:pt x="164335" y="324641"/>
                    <a:pt x="169007" y="145733"/>
                    <a:pt x="277278" y="132745"/>
                  </a:cubicBezTo>
                  <a:lnTo>
                    <a:pt x="299652" y="130302"/>
                  </a:lnTo>
                </a:path>
              </a:pathLst>
            </a:custGeom>
            <a:noFill/>
            <a:ln w="17069" cap="flat">
              <a:solidFill>
                <a:schemeClr val="tx2">
                  <a:lumMod val="10000"/>
                  <a:lumOff val="90000"/>
                </a:schemeClr>
              </a:solidFill>
              <a:prstDash val="solid"/>
              <a:miter/>
            </a:ln>
          </p:spPr>
          <p:txBody>
            <a:bodyPr rtlCol="0" anchor="ctr"/>
            <a:lstStyle/>
            <a:p>
              <a:endParaRPr lang="fr-FR" sz="1800"/>
            </a:p>
          </p:txBody>
        </p:sp>
      </p:grpSp>
      <p:sp>
        <p:nvSpPr>
          <p:cNvPr id="27" name="Espace réservé du pied de page 1">
            <a:extLst>
              <a:ext uri="{FF2B5EF4-FFF2-40B4-BE49-F238E27FC236}">
                <a16:creationId xmlns:a16="http://schemas.microsoft.com/office/drawing/2014/main" id="{60233E5D-FD35-6FE4-4987-8726CD9C1636}"/>
              </a:ext>
            </a:extLst>
          </p:cNvPr>
          <p:cNvSpPr>
            <a:spLocks noGrp="1"/>
          </p:cNvSpPr>
          <p:nvPr>
            <p:ph type="ftr" sz="quarter" idx="22"/>
          </p:nvPr>
        </p:nvSpPr>
        <p:spPr>
          <a:xfrm>
            <a:off x="4259818" y="6672179"/>
            <a:ext cx="4113748" cy="107975"/>
          </a:xfrm>
        </p:spPr>
        <p:txBody>
          <a:bodyPr/>
          <a:lstStyle/>
          <a:p>
            <a:endParaRPr lang="fr-FR"/>
          </a:p>
        </p:txBody>
      </p:sp>
      <p:sp>
        <p:nvSpPr>
          <p:cNvPr id="7" name="ZoneTexte 6">
            <a:extLst>
              <a:ext uri="{FF2B5EF4-FFF2-40B4-BE49-F238E27FC236}">
                <a16:creationId xmlns:a16="http://schemas.microsoft.com/office/drawing/2014/main" id="{AA618AC0-F22E-B4AF-3FC1-76D9EF632F99}"/>
              </a:ext>
            </a:extLst>
          </p:cNvPr>
          <p:cNvSpPr txBox="1"/>
          <p:nvPr/>
        </p:nvSpPr>
        <p:spPr>
          <a:xfrm>
            <a:off x="0" y="5609894"/>
            <a:ext cx="1428936" cy="698959"/>
          </a:xfrm>
          <a:custGeom>
            <a:avLst/>
            <a:gdLst>
              <a:gd name="connsiteX0" fmla="*/ 0 w 1657350"/>
              <a:gd name="connsiteY0" fmla="*/ 116522 h 699121"/>
              <a:gd name="connsiteX1" fmla="*/ 116522 w 1657350"/>
              <a:gd name="connsiteY1" fmla="*/ 0 h 699121"/>
              <a:gd name="connsiteX2" fmla="*/ 1540828 w 1657350"/>
              <a:gd name="connsiteY2" fmla="*/ 0 h 699121"/>
              <a:gd name="connsiteX3" fmla="*/ 1657350 w 1657350"/>
              <a:gd name="connsiteY3" fmla="*/ 116522 h 699121"/>
              <a:gd name="connsiteX4" fmla="*/ 1657350 w 1657350"/>
              <a:gd name="connsiteY4" fmla="*/ 582599 h 699121"/>
              <a:gd name="connsiteX5" fmla="*/ 1540828 w 1657350"/>
              <a:gd name="connsiteY5" fmla="*/ 699121 h 699121"/>
              <a:gd name="connsiteX6" fmla="*/ 116522 w 1657350"/>
              <a:gd name="connsiteY6" fmla="*/ 699121 h 699121"/>
              <a:gd name="connsiteX7" fmla="*/ 0 w 1657350"/>
              <a:gd name="connsiteY7" fmla="*/ 582599 h 699121"/>
              <a:gd name="connsiteX8" fmla="*/ 0 w 1657350"/>
              <a:gd name="connsiteY8" fmla="*/ 116522 h 699121"/>
              <a:gd name="connsiteX0" fmla="*/ 0 w 1657350"/>
              <a:gd name="connsiteY0" fmla="*/ 116526 h 699125"/>
              <a:gd name="connsiteX1" fmla="*/ 116522 w 1657350"/>
              <a:gd name="connsiteY1" fmla="*/ 4 h 699125"/>
              <a:gd name="connsiteX2" fmla="*/ 1540828 w 1657350"/>
              <a:gd name="connsiteY2" fmla="*/ 4 h 699125"/>
              <a:gd name="connsiteX3" fmla="*/ 1657350 w 1657350"/>
              <a:gd name="connsiteY3" fmla="*/ 116526 h 699125"/>
              <a:gd name="connsiteX4" fmla="*/ 1657350 w 1657350"/>
              <a:gd name="connsiteY4" fmla="*/ 582603 h 699125"/>
              <a:gd name="connsiteX5" fmla="*/ 1540828 w 1657350"/>
              <a:gd name="connsiteY5" fmla="*/ 699125 h 699125"/>
              <a:gd name="connsiteX6" fmla="*/ 116522 w 1657350"/>
              <a:gd name="connsiteY6" fmla="*/ 699125 h 699125"/>
              <a:gd name="connsiteX7" fmla="*/ 0 w 1657350"/>
              <a:gd name="connsiteY7" fmla="*/ 582603 h 699125"/>
              <a:gd name="connsiteX8" fmla="*/ 0 w 1657350"/>
              <a:gd name="connsiteY8" fmla="*/ 116526 h 699125"/>
              <a:gd name="connsiteX0" fmla="*/ 0 w 1657350"/>
              <a:gd name="connsiteY0" fmla="*/ 116522 h 699121"/>
              <a:gd name="connsiteX1" fmla="*/ 116522 w 1657350"/>
              <a:gd name="connsiteY1" fmla="*/ 0 h 699121"/>
              <a:gd name="connsiteX2" fmla="*/ 1540828 w 1657350"/>
              <a:gd name="connsiteY2" fmla="*/ 0 h 699121"/>
              <a:gd name="connsiteX3" fmla="*/ 1657350 w 1657350"/>
              <a:gd name="connsiteY3" fmla="*/ 116522 h 699121"/>
              <a:gd name="connsiteX4" fmla="*/ 1657350 w 1657350"/>
              <a:gd name="connsiteY4" fmla="*/ 582599 h 699121"/>
              <a:gd name="connsiteX5" fmla="*/ 1540828 w 1657350"/>
              <a:gd name="connsiteY5" fmla="*/ 699121 h 699121"/>
              <a:gd name="connsiteX6" fmla="*/ 116522 w 1657350"/>
              <a:gd name="connsiteY6" fmla="*/ 699121 h 699121"/>
              <a:gd name="connsiteX7" fmla="*/ 0 w 1657350"/>
              <a:gd name="connsiteY7" fmla="*/ 582599 h 699121"/>
              <a:gd name="connsiteX8" fmla="*/ 0 w 1657350"/>
              <a:gd name="connsiteY8" fmla="*/ 116522 h 699121"/>
              <a:gd name="connsiteX0" fmla="*/ 0 w 1657350"/>
              <a:gd name="connsiteY0" fmla="*/ 116522 h 699121"/>
              <a:gd name="connsiteX1" fmla="*/ 116522 w 1657350"/>
              <a:gd name="connsiteY1" fmla="*/ 0 h 699121"/>
              <a:gd name="connsiteX2" fmla="*/ 1540828 w 1657350"/>
              <a:gd name="connsiteY2" fmla="*/ 0 h 699121"/>
              <a:gd name="connsiteX3" fmla="*/ 1657350 w 1657350"/>
              <a:gd name="connsiteY3" fmla="*/ 116522 h 699121"/>
              <a:gd name="connsiteX4" fmla="*/ 1657350 w 1657350"/>
              <a:gd name="connsiteY4" fmla="*/ 582599 h 699121"/>
              <a:gd name="connsiteX5" fmla="*/ 1540828 w 1657350"/>
              <a:gd name="connsiteY5" fmla="*/ 699121 h 699121"/>
              <a:gd name="connsiteX6" fmla="*/ 116522 w 1657350"/>
              <a:gd name="connsiteY6" fmla="*/ 699121 h 699121"/>
              <a:gd name="connsiteX7" fmla="*/ 0 w 1657350"/>
              <a:gd name="connsiteY7" fmla="*/ 582599 h 699121"/>
              <a:gd name="connsiteX8" fmla="*/ 0 w 1657350"/>
              <a:gd name="connsiteY8" fmla="*/ 116522 h 699121"/>
              <a:gd name="connsiteX0" fmla="*/ 0 w 1657350"/>
              <a:gd name="connsiteY0" fmla="*/ 116522 h 699121"/>
              <a:gd name="connsiteX1" fmla="*/ 6985 w 1657350"/>
              <a:gd name="connsiteY1" fmla="*/ 0 h 699121"/>
              <a:gd name="connsiteX2" fmla="*/ 1540828 w 1657350"/>
              <a:gd name="connsiteY2" fmla="*/ 0 h 699121"/>
              <a:gd name="connsiteX3" fmla="*/ 1657350 w 1657350"/>
              <a:gd name="connsiteY3" fmla="*/ 116522 h 699121"/>
              <a:gd name="connsiteX4" fmla="*/ 1657350 w 1657350"/>
              <a:gd name="connsiteY4" fmla="*/ 582599 h 699121"/>
              <a:gd name="connsiteX5" fmla="*/ 1540828 w 1657350"/>
              <a:gd name="connsiteY5" fmla="*/ 699121 h 699121"/>
              <a:gd name="connsiteX6" fmla="*/ 116522 w 1657350"/>
              <a:gd name="connsiteY6" fmla="*/ 699121 h 699121"/>
              <a:gd name="connsiteX7" fmla="*/ 0 w 1657350"/>
              <a:gd name="connsiteY7" fmla="*/ 582599 h 699121"/>
              <a:gd name="connsiteX8" fmla="*/ 0 w 1657350"/>
              <a:gd name="connsiteY8" fmla="*/ 116522 h 699121"/>
              <a:gd name="connsiteX0" fmla="*/ 0 w 1657350"/>
              <a:gd name="connsiteY0" fmla="*/ 116522 h 699121"/>
              <a:gd name="connsiteX1" fmla="*/ 6985 w 1657350"/>
              <a:gd name="connsiteY1" fmla="*/ 0 h 699121"/>
              <a:gd name="connsiteX2" fmla="*/ 1540828 w 1657350"/>
              <a:gd name="connsiteY2" fmla="*/ 0 h 699121"/>
              <a:gd name="connsiteX3" fmla="*/ 1657350 w 1657350"/>
              <a:gd name="connsiteY3" fmla="*/ 116522 h 699121"/>
              <a:gd name="connsiteX4" fmla="*/ 1657350 w 1657350"/>
              <a:gd name="connsiteY4" fmla="*/ 582599 h 699121"/>
              <a:gd name="connsiteX5" fmla="*/ 1540828 w 1657350"/>
              <a:gd name="connsiteY5" fmla="*/ 699121 h 699121"/>
              <a:gd name="connsiteX6" fmla="*/ 116522 w 1657350"/>
              <a:gd name="connsiteY6" fmla="*/ 699121 h 699121"/>
              <a:gd name="connsiteX7" fmla="*/ 0 w 1657350"/>
              <a:gd name="connsiteY7" fmla="*/ 582599 h 699121"/>
              <a:gd name="connsiteX8" fmla="*/ 0 w 1657350"/>
              <a:gd name="connsiteY8" fmla="*/ 116522 h 699121"/>
              <a:gd name="connsiteX0" fmla="*/ 0 w 1657350"/>
              <a:gd name="connsiteY0" fmla="*/ 116522 h 699121"/>
              <a:gd name="connsiteX1" fmla="*/ 6985 w 1657350"/>
              <a:gd name="connsiteY1" fmla="*/ 0 h 699121"/>
              <a:gd name="connsiteX2" fmla="*/ 1540828 w 1657350"/>
              <a:gd name="connsiteY2" fmla="*/ 0 h 699121"/>
              <a:gd name="connsiteX3" fmla="*/ 1657350 w 1657350"/>
              <a:gd name="connsiteY3" fmla="*/ 116522 h 699121"/>
              <a:gd name="connsiteX4" fmla="*/ 1657350 w 1657350"/>
              <a:gd name="connsiteY4" fmla="*/ 582599 h 699121"/>
              <a:gd name="connsiteX5" fmla="*/ 1540828 w 1657350"/>
              <a:gd name="connsiteY5" fmla="*/ 699121 h 699121"/>
              <a:gd name="connsiteX6" fmla="*/ 116522 w 1657350"/>
              <a:gd name="connsiteY6" fmla="*/ 699121 h 699121"/>
              <a:gd name="connsiteX7" fmla="*/ 0 w 1657350"/>
              <a:gd name="connsiteY7" fmla="*/ 582599 h 699121"/>
              <a:gd name="connsiteX8" fmla="*/ 0 w 1657350"/>
              <a:gd name="connsiteY8" fmla="*/ 116522 h 699121"/>
              <a:gd name="connsiteX0" fmla="*/ 2540 w 1659890"/>
              <a:gd name="connsiteY0" fmla="*/ 116522 h 699121"/>
              <a:gd name="connsiteX1" fmla="*/ 9525 w 1659890"/>
              <a:gd name="connsiteY1" fmla="*/ 0 h 699121"/>
              <a:gd name="connsiteX2" fmla="*/ 1543368 w 1659890"/>
              <a:gd name="connsiteY2" fmla="*/ 0 h 699121"/>
              <a:gd name="connsiteX3" fmla="*/ 1659890 w 1659890"/>
              <a:gd name="connsiteY3" fmla="*/ 116522 h 699121"/>
              <a:gd name="connsiteX4" fmla="*/ 1659890 w 1659890"/>
              <a:gd name="connsiteY4" fmla="*/ 582599 h 699121"/>
              <a:gd name="connsiteX5" fmla="*/ 1543368 w 1659890"/>
              <a:gd name="connsiteY5" fmla="*/ 699121 h 699121"/>
              <a:gd name="connsiteX6" fmla="*/ 0 w 1659890"/>
              <a:gd name="connsiteY6" fmla="*/ 699121 h 699121"/>
              <a:gd name="connsiteX7" fmla="*/ 2540 w 1659890"/>
              <a:gd name="connsiteY7" fmla="*/ 582599 h 699121"/>
              <a:gd name="connsiteX8" fmla="*/ 2540 w 1659890"/>
              <a:gd name="connsiteY8" fmla="*/ 116522 h 69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9890" h="699121">
                <a:moveTo>
                  <a:pt x="2540" y="116522"/>
                </a:moveTo>
                <a:lnTo>
                  <a:pt x="9525" y="0"/>
                </a:lnTo>
                <a:lnTo>
                  <a:pt x="1543368" y="0"/>
                </a:lnTo>
                <a:cubicBezTo>
                  <a:pt x="1607721" y="0"/>
                  <a:pt x="1659890" y="52169"/>
                  <a:pt x="1659890" y="116522"/>
                </a:cubicBezTo>
                <a:lnTo>
                  <a:pt x="1659890" y="582599"/>
                </a:lnTo>
                <a:cubicBezTo>
                  <a:pt x="1659890" y="646952"/>
                  <a:pt x="1607721" y="699121"/>
                  <a:pt x="1543368" y="699121"/>
                </a:cubicBezTo>
                <a:lnTo>
                  <a:pt x="0" y="699121"/>
                </a:lnTo>
                <a:cubicBezTo>
                  <a:pt x="847" y="660280"/>
                  <a:pt x="1693" y="621440"/>
                  <a:pt x="2540" y="582599"/>
                </a:cubicBezTo>
                <a:lnTo>
                  <a:pt x="2540" y="116522"/>
                </a:lnTo>
                <a:close/>
              </a:path>
            </a:pathLst>
          </a:custGeom>
          <a:solidFill>
            <a:schemeClr val="accent1"/>
          </a:solidFill>
        </p:spPr>
        <p:txBody>
          <a:bodyPr wrap="square" rtlCol="0" anchor="ctr" anchorCtr="0">
            <a:noAutofit/>
          </a:bodyPr>
          <a:lstStyle/>
          <a:p>
            <a:pPr marL="1588" indent="-1588" algn="r"/>
            <a:r>
              <a:rPr lang="fr-FR" sz="2000" b="1">
                <a:solidFill>
                  <a:schemeClr val="bg1"/>
                </a:solidFill>
                <a:latin typeface="+mn-lt"/>
                <a:cs typeface="Times New Roman" panose="02020603050405020304" pitchFamily="18" charset="0"/>
              </a:rPr>
              <a:t>Durée</a:t>
            </a:r>
            <a:endParaRPr lang="fr-FR" sz="2400" b="1">
              <a:solidFill>
                <a:schemeClr val="bg1"/>
              </a:solidFill>
              <a:latin typeface="+mn-lt"/>
              <a:cs typeface="Times New Roman" panose="02020603050405020304" pitchFamily="18" charset="0"/>
            </a:endParaRPr>
          </a:p>
        </p:txBody>
      </p:sp>
    </p:spTree>
    <p:extLst>
      <p:ext uri="{BB962C8B-B14F-4D97-AF65-F5344CB8AC3E}">
        <p14:creationId xmlns:p14="http://schemas.microsoft.com/office/powerpoint/2010/main" val="9382646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Exo ss-groupe pleine page">
    <p:spTree>
      <p:nvGrpSpPr>
        <p:cNvPr id="1" name=""/>
        <p:cNvGrpSpPr/>
        <p:nvPr/>
      </p:nvGrpSpPr>
      <p:grpSpPr>
        <a:xfrm>
          <a:off x="0" y="0"/>
          <a:ext cx="0" cy="0"/>
          <a:chOff x="0" y="0"/>
          <a:chExt cx="0" cy="0"/>
        </a:xfrm>
      </p:grpSpPr>
      <p:sp>
        <p:nvSpPr>
          <p:cNvPr id="40" name="ZoneTexte 39">
            <a:extLst>
              <a:ext uri="{FF2B5EF4-FFF2-40B4-BE49-F238E27FC236}">
                <a16:creationId xmlns:a16="http://schemas.microsoft.com/office/drawing/2014/main" id="{D7CC1E0F-ACBF-5AA6-DA94-55814EEF4D3E}"/>
              </a:ext>
            </a:extLst>
          </p:cNvPr>
          <p:cNvSpPr txBox="1"/>
          <p:nvPr/>
        </p:nvSpPr>
        <p:spPr>
          <a:xfrm>
            <a:off x="0" y="4817628"/>
            <a:ext cx="1428936" cy="698959"/>
          </a:xfrm>
          <a:custGeom>
            <a:avLst/>
            <a:gdLst>
              <a:gd name="connsiteX0" fmla="*/ 0 w 1657350"/>
              <a:gd name="connsiteY0" fmla="*/ 116522 h 699121"/>
              <a:gd name="connsiteX1" fmla="*/ 116522 w 1657350"/>
              <a:gd name="connsiteY1" fmla="*/ 0 h 699121"/>
              <a:gd name="connsiteX2" fmla="*/ 1540828 w 1657350"/>
              <a:gd name="connsiteY2" fmla="*/ 0 h 699121"/>
              <a:gd name="connsiteX3" fmla="*/ 1657350 w 1657350"/>
              <a:gd name="connsiteY3" fmla="*/ 116522 h 699121"/>
              <a:gd name="connsiteX4" fmla="*/ 1657350 w 1657350"/>
              <a:gd name="connsiteY4" fmla="*/ 582599 h 699121"/>
              <a:gd name="connsiteX5" fmla="*/ 1540828 w 1657350"/>
              <a:gd name="connsiteY5" fmla="*/ 699121 h 699121"/>
              <a:gd name="connsiteX6" fmla="*/ 116522 w 1657350"/>
              <a:gd name="connsiteY6" fmla="*/ 699121 h 699121"/>
              <a:gd name="connsiteX7" fmla="*/ 0 w 1657350"/>
              <a:gd name="connsiteY7" fmla="*/ 582599 h 699121"/>
              <a:gd name="connsiteX8" fmla="*/ 0 w 1657350"/>
              <a:gd name="connsiteY8" fmla="*/ 116522 h 699121"/>
              <a:gd name="connsiteX0" fmla="*/ 0 w 1657350"/>
              <a:gd name="connsiteY0" fmla="*/ 116526 h 699125"/>
              <a:gd name="connsiteX1" fmla="*/ 116522 w 1657350"/>
              <a:gd name="connsiteY1" fmla="*/ 4 h 699125"/>
              <a:gd name="connsiteX2" fmla="*/ 1540828 w 1657350"/>
              <a:gd name="connsiteY2" fmla="*/ 4 h 699125"/>
              <a:gd name="connsiteX3" fmla="*/ 1657350 w 1657350"/>
              <a:gd name="connsiteY3" fmla="*/ 116526 h 699125"/>
              <a:gd name="connsiteX4" fmla="*/ 1657350 w 1657350"/>
              <a:gd name="connsiteY4" fmla="*/ 582603 h 699125"/>
              <a:gd name="connsiteX5" fmla="*/ 1540828 w 1657350"/>
              <a:gd name="connsiteY5" fmla="*/ 699125 h 699125"/>
              <a:gd name="connsiteX6" fmla="*/ 116522 w 1657350"/>
              <a:gd name="connsiteY6" fmla="*/ 699125 h 699125"/>
              <a:gd name="connsiteX7" fmla="*/ 0 w 1657350"/>
              <a:gd name="connsiteY7" fmla="*/ 582603 h 699125"/>
              <a:gd name="connsiteX8" fmla="*/ 0 w 1657350"/>
              <a:gd name="connsiteY8" fmla="*/ 116526 h 699125"/>
              <a:gd name="connsiteX0" fmla="*/ 0 w 1657350"/>
              <a:gd name="connsiteY0" fmla="*/ 116522 h 699121"/>
              <a:gd name="connsiteX1" fmla="*/ 116522 w 1657350"/>
              <a:gd name="connsiteY1" fmla="*/ 0 h 699121"/>
              <a:gd name="connsiteX2" fmla="*/ 1540828 w 1657350"/>
              <a:gd name="connsiteY2" fmla="*/ 0 h 699121"/>
              <a:gd name="connsiteX3" fmla="*/ 1657350 w 1657350"/>
              <a:gd name="connsiteY3" fmla="*/ 116522 h 699121"/>
              <a:gd name="connsiteX4" fmla="*/ 1657350 w 1657350"/>
              <a:gd name="connsiteY4" fmla="*/ 582599 h 699121"/>
              <a:gd name="connsiteX5" fmla="*/ 1540828 w 1657350"/>
              <a:gd name="connsiteY5" fmla="*/ 699121 h 699121"/>
              <a:gd name="connsiteX6" fmla="*/ 116522 w 1657350"/>
              <a:gd name="connsiteY6" fmla="*/ 699121 h 699121"/>
              <a:gd name="connsiteX7" fmla="*/ 0 w 1657350"/>
              <a:gd name="connsiteY7" fmla="*/ 582599 h 699121"/>
              <a:gd name="connsiteX8" fmla="*/ 0 w 1657350"/>
              <a:gd name="connsiteY8" fmla="*/ 116522 h 699121"/>
              <a:gd name="connsiteX0" fmla="*/ 0 w 1657350"/>
              <a:gd name="connsiteY0" fmla="*/ 116522 h 699121"/>
              <a:gd name="connsiteX1" fmla="*/ 116522 w 1657350"/>
              <a:gd name="connsiteY1" fmla="*/ 0 h 699121"/>
              <a:gd name="connsiteX2" fmla="*/ 1540828 w 1657350"/>
              <a:gd name="connsiteY2" fmla="*/ 0 h 699121"/>
              <a:gd name="connsiteX3" fmla="*/ 1657350 w 1657350"/>
              <a:gd name="connsiteY3" fmla="*/ 116522 h 699121"/>
              <a:gd name="connsiteX4" fmla="*/ 1657350 w 1657350"/>
              <a:gd name="connsiteY4" fmla="*/ 582599 h 699121"/>
              <a:gd name="connsiteX5" fmla="*/ 1540828 w 1657350"/>
              <a:gd name="connsiteY5" fmla="*/ 699121 h 699121"/>
              <a:gd name="connsiteX6" fmla="*/ 116522 w 1657350"/>
              <a:gd name="connsiteY6" fmla="*/ 699121 h 699121"/>
              <a:gd name="connsiteX7" fmla="*/ 0 w 1657350"/>
              <a:gd name="connsiteY7" fmla="*/ 582599 h 699121"/>
              <a:gd name="connsiteX8" fmla="*/ 0 w 1657350"/>
              <a:gd name="connsiteY8" fmla="*/ 116522 h 699121"/>
              <a:gd name="connsiteX0" fmla="*/ 0 w 1657350"/>
              <a:gd name="connsiteY0" fmla="*/ 116522 h 699121"/>
              <a:gd name="connsiteX1" fmla="*/ 6985 w 1657350"/>
              <a:gd name="connsiteY1" fmla="*/ 0 h 699121"/>
              <a:gd name="connsiteX2" fmla="*/ 1540828 w 1657350"/>
              <a:gd name="connsiteY2" fmla="*/ 0 h 699121"/>
              <a:gd name="connsiteX3" fmla="*/ 1657350 w 1657350"/>
              <a:gd name="connsiteY3" fmla="*/ 116522 h 699121"/>
              <a:gd name="connsiteX4" fmla="*/ 1657350 w 1657350"/>
              <a:gd name="connsiteY4" fmla="*/ 582599 h 699121"/>
              <a:gd name="connsiteX5" fmla="*/ 1540828 w 1657350"/>
              <a:gd name="connsiteY5" fmla="*/ 699121 h 699121"/>
              <a:gd name="connsiteX6" fmla="*/ 116522 w 1657350"/>
              <a:gd name="connsiteY6" fmla="*/ 699121 h 699121"/>
              <a:gd name="connsiteX7" fmla="*/ 0 w 1657350"/>
              <a:gd name="connsiteY7" fmla="*/ 582599 h 699121"/>
              <a:gd name="connsiteX8" fmla="*/ 0 w 1657350"/>
              <a:gd name="connsiteY8" fmla="*/ 116522 h 699121"/>
              <a:gd name="connsiteX0" fmla="*/ 0 w 1657350"/>
              <a:gd name="connsiteY0" fmla="*/ 116522 h 699121"/>
              <a:gd name="connsiteX1" fmla="*/ 6985 w 1657350"/>
              <a:gd name="connsiteY1" fmla="*/ 0 h 699121"/>
              <a:gd name="connsiteX2" fmla="*/ 1540828 w 1657350"/>
              <a:gd name="connsiteY2" fmla="*/ 0 h 699121"/>
              <a:gd name="connsiteX3" fmla="*/ 1657350 w 1657350"/>
              <a:gd name="connsiteY3" fmla="*/ 116522 h 699121"/>
              <a:gd name="connsiteX4" fmla="*/ 1657350 w 1657350"/>
              <a:gd name="connsiteY4" fmla="*/ 582599 h 699121"/>
              <a:gd name="connsiteX5" fmla="*/ 1540828 w 1657350"/>
              <a:gd name="connsiteY5" fmla="*/ 699121 h 699121"/>
              <a:gd name="connsiteX6" fmla="*/ 116522 w 1657350"/>
              <a:gd name="connsiteY6" fmla="*/ 699121 h 699121"/>
              <a:gd name="connsiteX7" fmla="*/ 0 w 1657350"/>
              <a:gd name="connsiteY7" fmla="*/ 582599 h 699121"/>
              <a:gd name="connsiteX8" fmla="*/ 0 w 1657350"/>
              <a:gd name="connsiteY8" fmla="*/ 116522 h 699121"/>
              <a:gd name="connsiteX0" fmla="*/ 0 w 1657350"/>
              <a:gd name="connsiteY0" fmla="*/ 116522 h 699121"/>
              <a:gd name="connsiteX1" fmla="*/ 6985 w 1657350"/>
              <a:gd name="connsiteY1" fmla="*/ 0 h 699121"/>
              <a:gd name="connsiteX2" fmla="*/ 1540828 w 1657350"/>
              <a:gd name="connsiteY2" fmla="*/ 0 h 699121"/>
              <a:gd name="connsiteX3" fmla="*/ 1657350 w 1657350"/>
              <a:gd name="connsiteY3" fmla="*/ 116522 h 699121"/>
              <a:gd name="connsiteX4" fmla="*/ 1657350 w 1657350"/>
              <a:gd name="connsiteY4" fmla="*/ 582599 h 699121"/>
              <a:gd name="connsiteX5" fmla="*/ 1540828 w 1657350"/>
              <a:gd name="connsiteY5" fmla="*/ 699121 h 699121"/>
              <a:gd name="connsiteX6" fmla="*/ 116522 w 1657350"/>
              <a:gd name="connsiteY6" fmla="*/ 699121 h 699121"/>
              <a:gd name="connsiteX7" fmla="*/ 0 w 1657350"/>
              <a:gd name="connsiteY7" fmla="*/ 582599 h 699121"/>
              <a:gd name="connsiteX8" fmla="*/ 0 w 1657350"/>
              <a:gd name="connsiteY8" fmla="*/ 116522 h 699121"/>
              <a:gd name="connsiteX0" fmla="*/ 2540 w 1659890"/>
              <a:gd name="connsiteY0" fmla="*/ 116522 h 699121"/>
              <a:gd name="connsiteX1" fmla="*/ 9525 w 1659890"/>
              <a:gd name="connsiteY1" fmla="*/ 0 h 699121"/>
              <a:gd name="connsiteX2" fmla="*/ 1543368 w 1659890"/>
              <a:gd name="connsiteY2" fmla="*/ 0 h 699121"/>
              <a:gd name="connsiteX3" fmla="*/ 1659890 w 1659890"/>
              <a:gd name="connsiteY3" fmla="*/ 116522 h 699121"/>
              <a:gd name="connsiteX4" fmla="*/ 1659890 w 1659890"/>
              <a:gd name="connsiteY4" fmla="*/ 582599 h 699121"/>
              <a:gd name="connsiteX5" fmla="*/ 1543368 w 1659890"/>
              <a:gd name="connsiteY5" fmla="*/ 699121 h 699121"/>
              <a:gd name="connsiteX6" fmla="*/ 0 w 1659890"/>
              <a:gd name="connsiteY6" fmla="*/ 699121 h 699121"/>
              <a:gd name="connsiteX7" fmla="*/ 2540 w 1659890"/>
              <a:gd name="connsiteY7" fmla="*/ 582599 h 699121"/>
              <a:gd name="connsiteX8" fmla="*/ 2540 w 1659890"/>
              <a:gd name="connsiteY8" fmla="*/ 116522 h 69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9890" h="699121">
                <a:moveTo>
                  <a:pt x="2540" y="116522"/>
                </a:moveTo>
                <a:lnTo>
                  <a:pt x="9525" y="0"/>
                </a:lnTo>
                <a:lnTo>
                  <a:pt x="1543368" y="0"/>
                </a:lnTo>
                <a:cubicBezTo>
                  <a:pt x="1607721" y="0"/>
                  <a:pt x="1659890" y="52169"/>
                  <a:pt x="1659890" y="116522"/>
                </a:cubicBezTo>
                <a:lnTo>
                  <a:pt x="1659890" y="582599"/>
                </a:lnTo>
                <a:cubicBezTo>
                  <a:pt x="1659890" y="646952"/>
                  <a:pt x="1607721" y="699121"/>
                  <a:pt x="1543368" y="699121"/>
                </a:cubicBezTo>
                <a:lnTo>
                  <a:pt x="0" y="699121"/>
                </a:lnTo>
                <a:cubicBezTo>
                  <a:pt x="847" y="660280"/>
                  <a:pt x="1693" y="621440"/>
                  <a:pt x="2540" y="582599"/>
                </a:cubicBezTo>
                <a:lnTo>
                  <a:pt x="2540" y="116522"/>
                </a:lnTo>
                <a:close/>
              </a:path>
            </a:pathLst>
          </a:custGeom>
          <a:solidFill>
            <a:schemeClr val="accent1"/>
          </a:solidFill>
        </p:spPr>
        <p:txBody>
          <a:bodyPr wrap="square" rtlCol="0" anchor="ctr" anchorCtr="0">
            <a:noAutofit/>
          </a:bodyPr>
          <a:lstStyle/>
          <a:p>
            <a:pPr marL="1588" indent="-1588" algn="r"/>
            <a:endParaRPr lang="fr-FR" sz="2400" b="1">
              <a:solidFill>
                <a:schemeClr val="bg1"/>
              </a:solidFill>
              <a:latin typeface="+mn-lt"/>
              <a:cs typeface="Times New Roman" panose="02020603050405020304" pitchFamily="18" charset="0"/>
            </a:endParaRPr>
          </a:p>
        </p:txBody>
      </p:sp>
      <p:sp>
        <p:nvSpPr>
          <p:cNvPr id="2" name="Titre 1"/>
          <p:cNvSpPr>
            <a:spLocks noGrp="1"/>
          </p:cNvSpPr>
          <p:nvPr>
            <p:ph type="title"/>
          </p:nvPr>
        </p:nvSpPr>
        <p:spPr>
          <a:xfrm>
            <a:off x="604416" y="801503"/>
            <a:ext cx="11304875" cy="662900"/>
          </a:xfrm>
        </p:spPr>
        <p:txBody>
          <a:bodyPr tIns="0"/>
          <a:lstStyle>
            <a:lvl1pPr>
              <a:defRPr>
                <a:solidFill>
                  <a:schemeClr val="tx1"/>
                </a:solidFill>
              </a:defRPr>
            </a:lvl1pPr>
          </a:lstStyle>
          <a:p>
            <a:r>
              <a:rPr lang="fr-FR"/>
              <a:t>Modifiez le style du titre</a:t>
            </a:r>
          </a:p>
        </p:txBody>
      </p:sp>
      <p:sp>
        <p:nvSpPr>
          <p:cNvPr id="4" name="Espace réservé du numéro de diapositive 3"/>
          <p:cNvSpPr>
            <a:spLocks noGrp="1"/>
          </p:cNvSpPr>
          <p:nvPr>
            <p:ph type="sldNum" sz="quarter" idx="11"/>
          </p:nvPr>
        </p:nvSpPr>
        <p:spPr/>
        <p:txBody>
          <a:bodyPr/>
          <a:lstStyle/>
          <a:p>
            <a:fld id="{D08E2F52-E7AF-44C0-92A6-8AEDD3DB91DF}" type="slidenum">
              <a:rPr lang="fr-FR" smtClean="0"/>
              <a:t>‹N°›</a:t>
            </a:fld>
            <a:endParaRPr lang="fr-FR"/>
          </a:p>
        </p:txBody>
      </p:sp>
      <p:sp>
        <p:nvSpPr>
          <p:cNvPr id="6" name="Espace réservé du texte 5"/>
          <p:cNvSpPr>
            <a:spLocks noGrp="1"/>
          </p:cNvSpPr>
          <p:nvPr>
            <p:ph type="body" sz="quarter" idx="12"/>
          </p:nvPr>
        </p:nvSpPr>
        <p:spPr>
          <a:xfrm>
            <a:off x="587452" y="1590056"/>
            <a:ext cx="11321840" cy="4727672"/>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27" name="Espace réservé du pied de page 1">
            <a:extLst>
              <a:ext uri="{FF2B5EF4-FFF2-40B4-BE49-F238E27FC236}">
                <a16:creationId xmlns:a16="http://schemas.microsoft.com/office/drawing/2014/main" id="{60233E5D-FD35-6FE4-4987-8726CD9C1636}"/>
              </a:ext>
            </a:extLst>
          </p:cNvPr>
          <p:cNvSpPr>
            <a:spLocks noGrp="1"/>
          </p:cNvSpPr>
          <p:nvPr>
            <p:ph type="ftr" sz="quarter" idx="22"/>
          </p:nvPr>
        </p:nvSpPr>
        <p:spPr>
          <a:xfrm>
            <a:off x="4259818" y="6672179"/>
            <a:ext cx="4113748" cy="107975"/>
          </a:xfrm>
        </p:spPr>
        <p:txBody>
          <a:bodyPr/>
          <a:lstStyle/>
          <a:p>
            <a:endParaRPr lang="fr-FR"/>
          </a:p>
        </p:txBody>
      </p:sp>
      <p:sp>
        <p:nvSpPr>
          <p:cNvPr id="7" name="ZoneTexte 6">
            <a:extLst>
              <a:ext uri="{FF2B5EF4-FFF2-40B4-BE49-F238E27FC236}">
                <a16:creationId xmlns:a16="http://schemas.microsoft.com/office/drawing/2014/main" id="{AA618AC0-F22E-B4AF-3FC1-76D9EF632F99}"/>
              </a:ext>
            </a:extLst>
          </p:cNvPr>
          <p:cNvSpPr txBox="1"/>
          <p:nvPr/>
        </p:nvSpPr>
        <p:spPr>
          <a:xfrm>
            <a:off x="0" y="5609894"/>
            <a:ext cx="1428936" cy="698959"/>
          </a:xfrm>
          <a:custGeom>
            <a:avLst/>
            <a:gdLst>
              <a:gd name="connsiteX0" fmla="*/ 0 w 1657350"/>
              <a:gd name="connsiteY0" fmla="*/ 116522 h 699121"/>
              <a:gd name="connsiteX1" fmla="*/ 116522 w 1657350"/>
              <a:gd name="connsiteY1" fmla="*/ 0 h 699121"/>
              <a:gd name="connsiteX2" fmla="*/ 1540828 w 1657350"/>
              <a:gd name="connsiteY2" fmla="*/ 0 h 699121"/>
              <a:gd name="connsiteX3" fmla="*/ 1657350 w 1657350"/>
              <a:gd name="connsiteY3" fmla="*/ 116522 h 699121"/>
              <a:gd name="connsiteX4" fmla="*/ 1657350 w 1657350"/>
              <a:gd name="connsiteY4" fmla="*/ 582599 h 699121"/>
              <a:gd name="connsiteX5" fmla="*/ 1540828 w 1657350"/>
              <a:gd name="connsiteY5" fmla="*/ 699121 h 699121"/>
              <a:gd name="connsiteX6" fmla="*/ 116522 w 1657350"/>
              <a:gd name="connsiteY6" fmla="*/ 699121 h 699121"/>
              <a:gd name="connsiteX7" fmla="*/ 0 w 1657350"/>
              <a:gd name="connsiteY7" fmla="*/ 582599 h 699121"/>
              <a:gd name="connsiteX8" fmla="*/ 0 w 1657350"/>
              <a:gd name="connsiteY8" fmla="*/ 116522 h 699121"/>
              <a:gd name="connsiteX0" fmla="*/ 0 w 1657350"/>
              <a:gd name="connsiteY0" fmla="*/ 116526 h 699125"/>
              <a:gd name="connsiteX1" fmla="*/ 116522 w 1657350"/>
              <a:gd name="connsiteY1" fmla="*/ 4 h 699125"/>
              <a:gd name="connsiteX2" fmla="*/ 1540828 w 1657350"/>
              <a:gd name="connsiteY2" fmla="*/ 4 h 699125"/>
              <a:gd name="connsiteX3" fmla="*/ 1657350 w 1657350"/>
              <a:gd name="connsiteY3" fmla="*/ 116526 h 699125"/>
              <a:gd name="connsiteX4" fmla="*/ 1657350 w 1657350"/>
              <a:gd name="connsiteY4" fmla="*/ 582603 h 699125"/>
              <a:gd name="connsiteX5" fmla="*/ 1540828 w 1657350"/>
              <a:gd name="connsiteY5" fmla="*/ 699125 h 699125"/>
              <a:gd name="connsiteX6" fmla="*/ 116522 w 1657350"/>
              <a:gd name="connsiteY6" fmla="*/ 699125 h 699125"/>
              <a:gd name="connsiteX7" fmla="*/ 0 w 1657350"/>
              <a:gd name="connsiteY7" fmla="*/ 582603 h 699125"/>
              <a:gd name="connsiteX8" fmla="*/ 0 w 1657350"/>
              <a:gd name="connsiteY8" fmla="*/ 116526 h 699125"/>
              <a:gd name="connsiteX0" fmla="*/ 0 w 1657350"/>
              <a:gd name="connsiteY0" fmla="*/ 116522 h 699121"/>
              <a:gd name="connsiteX1" fmla="*/ 116522 w 1657350"/>
              <a:gd name="connsiteY1" fmla="*/ 0 h 699121"/>
              <a:gd name="connsiteX2" fmla="*/ 1540828 w 1657350"/>
              <a:gd name="connsiteY2" fmla="*/ 0 h 699121"/>
              <a:gd name="connsiteX3" fmla="*/ 1657350 w 1657350"/>
              <a:gd name="connsiteY3" fmla="*/ 116522 h 699121"/>
              <a:gd name="connsiteX4" fmla="*/ 1657350 w 1657350"/>
              <a:gd name="connsiteY4" fmla="*/ 582599 h 699121"/>
              <a:gd name="connsiteX5" fmla="*/ 1540828 w 1657350"/>
              <a:gd name="connsiteY5" fmla="*/ 699121 h 699121"/>
              <a:gd name="connsiteX6" fmla="*/ 116522 w 1657350"/>
              <a:gd name="connsiteY6" fmla="*/ 699121 h 699121"/>
              <a:gd name="connsiteX7" fmla="*/ 0 w 1657350"/>
              <a:gd name="connsiteY7" fmla="*/ 582599 h 699121"/>
              <a:gd name="connsiteX8" fmla="*/ 0 w 1657350"/>
              <a:gd name="connsiteY8" fmla="*/ 116522 h 699121"/>
              <a:gd name="connsiteX0" fmla="*/ 0 w 1657350"/>
              <a:gd name="connsiteY0" fmla="*/ 116522 h 699121"/>
              <a:gd name="connsiteX1" fmla="*/ 116522 w 1657350"/>
              <a:gd name="connsiteY1" fmla="*/ 0 h 699121"/>
              <a:gd name="connsiteX2" fmla="*/ 1540828 w 1657350"/>
              <a:gd name="connsiteY2" fmla="*/ 0 h 699121"/>
              <a:gd name="connsiteX3" fmla="*/ 1657350 w 1657350"/>
              <a:gd name="connsiteY3" fmla="*/ 116522 h 699121"/>
              <a:gd name="connsiteX4" fmla="*/ 1657350 w 1657350"/>
              <a:gd name="connsiteY4" fmla="*/ 582599 h 699121"/>
              <a:gd name="connsiteX5" fmla="*/ 1540828 w 1657350"/>
              <a:gd name="connsiteY5" fmla="*/ 699121 h 699121"/>
              <a:gd name="connsiteX6" fmla="*/ 116522 w 1657350"/>
              <a:gd name="connsiteY6" fmla="*/ 699121 h 699121"/>
              <a:gd name="connsiteX7" fmla="*/ 0 w 1657350"/>
              <a:gd name="connsiteY7" fmla="*/ 582599 h 699121"/>
              <a:gd name="connsiteX8" fmla="*/ 0 w 1657350"/>
              <a:gd name="connsiteY8" fmla="*/ 116522 h 699121"/>
              <a:gd name="connsiteX0" fmla="*/ 0 w 1657350"/>
              <a:gd name="connsiteY0" fmla="*/ 116522 h 699121"/>
              <a:gd name="connsiteX1" fmla="*/ 6985 w 1657350"/>
              <a:gd name="connsiteY1" fmla="*/ 0 h 699121"/>
              <a:gd name="connsiteX2" fmla="*/ 1540828 w 1657350"/>
              <a:gd name="connsiteY2" fmla="*/ 0 h 699121"/>
              <a:gd name="connsiteX3" fmla="*/ 1657350 w 1657350"/>
              <a:gd name="connsiteY3" fmla="*/ 116522 h 699121"/>
              <a:gd name="connsiteX4" fmla="*/ 1657350 w 1657350"/>
              <a:gd name="connsiteY4" fmla="*/ 582599 h 699121"/>
              <a:gd name="connsiteX5" fmla="*/ 1540828 w 1657350"/>
              <a:gd name="connsiteY5" fmla="*/ 699121 h 699121"/>
              <a:gd name="connsiteX6" fmla="*/ 116522 w 1657350"/>
              <a:gd name="connsiteY6" fmla="*/ 699121 h 699121"/>
              <a:gd name="connsiteX7" fmla="*/ 0 w 1657350"/>
              <a:gd name="connsiteY7" fmla="*/ 582599 h 699121"/>
              <a:gd name="connsiteX8" fmla="*/ 0 w 1657350"/>
              <a:gd name="connsiteY8" fmla="*/ 116522 h 699121"/>
              <a:gd name="connsiteX0" fmla="*/ 0 w 1657350"/>
              <a:gd name="connsiteY0" fmla="*/ 116522 h 699121"/>
              <a:gd name="connsiteX1" fmla="*/ 6985 w 1657350"/>
              <a:gd name="connsiteY1" fmla="*/ 0 h 699121"/>
              <a:gd name="connsiteX2" fmla="*/ 1540828 w 1657350"/>
              <a:gd name="connsiteY2" fmla="*/ 0 h 699121"/>
              <a:gd name="connsiteX3" fmla="*/ 1657350 w 1657350"/>
              <a:gd name="connsiteY3" fmla="*/ 116522 h 699121"/>
              <a:gd name="connsiteX4" fmla="*/ 1657350 w 1657350"/>
              <a:gd name="connsiteY4" fmla="*/ 582599 h 699121"/>
              <a:gd name="connsiteX5" fmla="*/ 1540828 w 1657350"/>
              <a:gd name="connsiteY5" fmla="*/ 699121 h 699121"/>
              <a:gd name="connsiteX6" fmla="*/ 116522 w 1657350"/>
              <a:gd name="connsiteY6" fmla="*/ 699121 h 699121"/>
              <a:gd name="connsiteX7" fmla="*/ 0 w 1657350"/>
              <a:gd name="connsiteY7" fmla="*/ 582599 h 699121"/>
              <a:gd name="connsiteX8" fmla="*/ 0 w 1657350"/>
              <a:gd name="connsiteY8" fmla="*/ 116522 h 699121"/>
              <a:gd name="connsiteX0" fmla="*/ 0 w 1657350"/>
              <a:gd name="connsiteY0" fmla="*/ 116522 h 699121"/>
              <a:gd name="connsiteX1" fmla="*/ 6985 w 1657350"/>
              <a:gd name="connsiteY1" fmla="*/ 0 h 699121"/>
              <a:gd name="connsiteX2" fmla="*/ 1540828 w 1657350"/>
              <a:gd name="connsiteY2" fmla="*/ 0 h 699121"/>
              <a:gd name="connsiteX3" fmla="*/ 1657350 w 1657350"/>
              <a:gd name="connsiteY3" fmla="*/ 116522 h 699121"/>
              <a:gd name="connsiteX4" fmla="*/ 1657350 w 1657350"/>
              <a:gd name="connsiteY4" fmla="*/ 582599 h 699121"/>
              <a:gd name="connsiteX5" fmla="*/ 1540828 w 1657350"/>
              <a:gd name="connsiteY5" fmla="*/ 699121 h 699121"/>
              <a:gd name="connsiteX6" fmla="*/ 116522 w 1657350"/>
              <a:gd name="connsiteY6" fmla="*/ 699121 h 699121"/>
              <a:gd name="connsiteX7" fmla="*/ 0 w 1657350"/>
              <a:gd name="connsiteY7" fmla="*/ 582599 h 699121"/>
              <a:gd name="connsiteX8" fmla="*/ 0 w 1657350"/>
              <a:gd name="connsiteY8" fmla="*/ 116522 h 699121"/>
              <a:gd name="connsiteX0" fmla="*/ 2540 w 1659890"/>
              <a:gd name="connsiteY0" fmla="*/ 116522 h 699121"/>
              <a:gd name="connsiteX1" fmla="*/ 9525 w 1659890"/>
              <a:gd name="connsiteY1" fmla="*/ 0 h 699121"/>
              <a:gd name="connsiteX2" fmla="*/ 1543368 w 1659890"/>
              <a:gd name="connsiteY2" fmla="*/ 0 h 699121"/>
              <a:gd name="connsiteX3" fmla="*/ 1659890 w 1659890"/>
              <a:gd name="connsiteY3" fmla="*/ 116522 h 699121"/>
              <a:gd name="connsiteX4" fmla="*/ 1659890 w 1659890"/>
              <a:gd name="connsiteY4" fmla="*/ 582599 h 699121"/>
              <a:gd name="connsiteX5" fmla="*/ 1543368 w 1659890"/>
              <a:gd name="connsiteY5" fmla="*/ 699121 h 699121"/>
              <a:gd name="connsiteX6" fmla="*/ 0 w 1659890"/>
              <a:gd name="connsiteY6" fmla="*/ 699121 h 699121"/>
              <a:gd name="connsiteX7" fmla="*/ 2540 w 1659890"/>
              <a:gd name="connsiteY7" fmla="*/ 582599 h 699121"/>
              <a:gd name="connsiteX8" fmla="*/ 2540 w 1659890"/>
              <a:gd name="connsiteY8" fmla="*/ 116522 h 69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9890" h="699121">
                <a:moveTo>
                  <a:pt x="2540" y="116522"/>
                </a:moveTo>
                <a:lnTo>
                  <a:pt x="9525" y="0"/>
                </a:lnTo>
                <a:lnTo>
                  <a:pt x="1543368" y="0"/>
                </a:lnTo>
                <a:cubicBezTo>
                  <a:pt x="1607721" y="0"/>
                  <a:pt x="1659890" y="52169"/>
                  <a:pt x="1659890" y="116522"/>
                </a:cubicBezTo>
                <a:lnTo>
                  <a:pt x="1659890" y="582599"/>
                </a:lnTo>
                <a:cubicBezTo>
                  <a:pt x="1659890" y="646952"/>
                  <a:pt x="1607721" y="699121"/>
                  <a:pt x="1543368" y="699121"/>
                </a:cubicBezTo>
                <a:lnTo>
                  <a:pt x="0" y="699121"/>
                </a:lnTo>
                <a:cubicBezTo>
                  <a:pt x="847" y="660280"/>
                  <a:pt x="1693" y="621440"/>
                  <a:pt x="2540" y="582599"/>
                </a:cubicBezTo>
                <a:lnTo>
                  <a:pt x="2540" y="116522"/>
                </a:lnTo>
                <a:close/>
              </a:path>
            </a:pathLst>
          </a:custGeom>
          <a:solidFill>
            <a:schemeClr val="accent1"/>
          </a:solidFill>
        </p:spPr>
        <p:txBody>
          <a:bodyPr wrap="square" rtlCol="0" anchor="ctr" anchorCtr="0">
            <a:noAutofit/>
          </a:bodyPr>
          <a:lstStyle/>
          <a:p>
            <a:pPr marL="1588" indent="-1588" algn="r"/>
            <a:r>
              <a:rPr lang="fr-FR" sz="2000" b="1">
                <a:solidFill>
                  <a:schemeClr val="bg1"/>
                </a:solidFill>
                <a:latin typeface="+mn-lt"/>
                <a:cs typeface="Times New Roman" panose="02020603050405020304" pitchFamily="18" charset="0"/>
              </a:rPr>
              <a:t>Durée</a:t>
            </a:r>
            <a:endParaRPr lang="fr-FR" sz="2400" b="1">
              <a:solidFill>
                <a:schemeClr val="bg1"/>
              </a:solidFill>
              <a:latin typeface="+mn-lt"/>
              <a:cs typeface="Times New Roman" panose="02020603050405020304" pitchFamily="18" charset="0"/>
            </a:endParaRPr>
          </a:p>
        </p:txBody>
      </p:sp>
      <p:grpSp>
        <p:nvGrpSpPr>
          <p:cNvPr id="14" name="Groupe 13">
            <a:extLst>
              <a:ext uri="{FF2B5EF4-FFF2-40B4-BE49-F238E27FC236}">
                <a16:creationId xmlns:a16="http://schemas.microsoft.com/office/drawing/2014/main" id="{28925CAC-ECE4-CDFE-E0FC-643E8C62D9F8}"/>
              </a:ext>
            </a:extLst>
          </p:cNvPr>
          <p:cNvGrpSpPr/>
          <p:nvPr/>
        </p:nvGrpSpPr>
        <p:grpSpPr>
          <a:xfrm>
            <a:off x="607592" y="4850117"/>
            <a:ext cx="615719" cy="615496"/>
            <a:chOff x="604337" y="4851239"/>
            <a:chExt cx="615639" cy="615639"/>
          </a:xfrm>
        </p:grpSpPr>
        <p:sp>
          <p:nvSpPr>
            <p:cNvPr id="5" name="Forme libre : forme 4">
              <a:extLst>
                <a:ext uri="{FF2B5EF4-FFF2-40B4-BE49-F238E27FC236}">
                  <a16:creationId xmlns:a16="http://schemas.microsoft.com/office/drawing/2014/main" id="{7ABC53D0-CB71-90C8-5A1F-42D1F34CA099}"/>
                </a:ext>
              </a:extLst>
            </p:cNvPr>
            <p:cNvSpPr/>
            <p:nvPr/>
          </p:nvSpPr>
          <p:spPr>
            <a:xfrm>
              <a:off x="604337" y="4851239"/>
              <a:ext cx="615639" cy="615639"/>
            </a:xfrm>
            <a:custGeom>
              <a:avLst/>
              <a:gdLst>
                <a:gd name="connsiteX0" fmla="*/ 827590 w 827589"/>
                <a:gd name="connsiteY0" fmla="*/ 413795 h 827589"/>
                <a:gd name="connsiteX1" fmla="*/ 413795 w 827589"/>
                <a:gd name="connsiteY1" fmla="*/ 827589 h 827589"/>
                <a:gd name="connsiteX2" fmla="*/ 0 w 827589"/>
                <a:gd name="connsiteY2" fmla="*/ 413795 h 827589"/>
                <a:gd name="connsiteX3" fmla="*/ 413795 w 827589"/>
                <a:gd name="connsiteY3" fmla="*/ 0 h 827589"/>
                <a:gd name="connsiteX4" fmla="*/ 827590 w 827589"/>
                <a:gd name="connsiteY4" fmla="*/ 413795 h 827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589" h="827589">
                  <a:moveTo>
                    <a:pt x="827590" y="413795"/>
                  </a:moveTo>
                  <a:cubicBezTo>
                    <a:pt x="827590" y="642327"/>
                    <a:pt x="642327" y="827589"/>
                    <a:pt x="413795" y="827589"/>
                  </a:cubicBezTo>
                  <a:cubicBezTo>
                    <a:pt x="185262" y="827589"/>
                    <a:pt x="0" y="642327"/>
                    <a:pt x="0" y="413795"/>
                  </a:cubicBezTo>
                  <a:cubicBezTo>
                    <a:pt x="0" y="185262"/>
                    <a:pt x="185262" y="0"/>
                    <a:pt x="413795" y="0"/>
                  </a:cubicBezTo>
                  <a:cubicBezTo>
                    <a:pt x="642327" y="0"/>
                    <a:pt x="827590" y="185262"/>
                    <a:pt x="827590" y="413795"/>
                  </a:cubicBezTo>
                  <a:close/>
                </a:path>
              </a:pathLst>
            </a:custGeom>
            <a:noFill/>
            <a:ln w="8534" cap="flat">
              <a:solidFill>
                <a:srgbClr val="FFFFFF"/>
              </a:solidFill>
              <a:prstDash val="solid"/>
              <a:miter/>
            </a:ln>
          </p:spPr>
          <p:txBody>
            <a:bodyPr rtlCol="0" anchor="ctr"/>
            <a:lstStyle/>
            <a:p>
              <a:endParaRPr lang="fr-FR" sz="1800"/>
            </a:p>
          </p:txBody>
        </p:sp>
        <p:sp>
          <p:nvSpPr>
            <p:cNvPr id="8" name="Forme libre : forme 7">
              <a:extLst>
                <a:ext uri="{FF2B5EF4-FFF2-40B4-BE49-F238E27FC236}">
                  <a16:creationId xmlns:a16="http://schemas.microsoft.com/office/drawing/2014/main" id="{D78E7220-CBB8-C8AC-8696-BC51D20B3203}"/>
                </a:ext>
              </a:extLst>
            </p:cNvPr>
            <p:cNvSpPr/>
            <p:nvPr/>
          </p:nvSpPr>
          <p:spPr>
            <a:xfrm>
              <a:off x="633161" y="4880063"/>
              <a:ext cx="557991" cy="557990"/>
            </a:xfrm>
            <a:custGeom>
              <a:avLst/>
              <a:gdLst>
                <a:gd name="connsiteX0" fmla="*/ 750094 w 750094"/>
                <a:gd name="connsiteY0" fmla="*/ 375047 h 750093"/>
                <a:gd name="connsiteX1" fmla="*/ 375047 w 750094"/>
                <a:gd name="connsiteY1" fmla="*/ 750094 h 750093"/>
                <a:gd name="connsiteX2" fmla="*/ 0 w 750094"/>
                <a:gd name="connsiteY2" fmla="*/ 375047 h 750093"/>
                <a:gd name="connsiteX3" fmla="*/ 375047 w 750094"/>
                <a:gd name="connsiteY3" fmla="*/ 0 h 750093"/>
                <a:gd name="connsiteX4" fmla="*/ 750094 w 750094"/>
                <a:gd name="connsiteY4" fmla="*/ 375047 h 750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094" h="750093">
                  <a:moveTo>
                    <a:pt x="750094" y="375047"/>
                  </a:moveTo>
                  <a:cubicBezTo>
                    <a:pt x="750094" y="582180"/>
                    <a:pt x="582180" y="750094"/>
                    <a:pt x="375047" y="750094"/>
                  </a:cubicBezTo>
                  <a:cubicBezTo>
                    <a:pt x="167914" y="750094"/>
                    <a:pt x="0" y="582180"/>
                    <a:pt x="0" y="375047"/>
                  </a:cubicBezTo>
                  <a:cubicBezTo>
                    <a:pt x="0" y="167914"/>
                    <a:pt x="167914" y="0"/>
                    <a:pt x="375047" y="0"/>
                  </a:cubicBezTo>
                  <a:cubicBezTo>
                    <a:pt x="582180" y="0"/>
                    <a:pt x="750094" y="167914"/>
                    <a:pt x="750094" y="375047"/>
                  </a:cubicBezTo>
                  <a:close/>
                </a:path>
              </a:pathLst>
            </a:custGeom>
            <a:solidFill>
              <a:schemeClr val="accent1"/>
            </a:solidFill>
            <a:ln w="4267" cap="flat">
              <a:noFill/>
              <a:prstDash val="solid"/>
              <a:miter/>
            </a:ln>
          </p:spPr>
          <p:txBody>
            <a:bodyPr rtlCol="0" anchor="ctr"/>
            <a:lstStyle/>
            <a:p>
              <a:endParaRPr lang="fr-FR" sz="1800"/>
            </a:p>
          </p:txBody>
        </p:sp>
        <p:sp>
          <p:nvSpPr>
            <p:cNvPr id="9" name="Forme libre : forme 8">
              <a:extLst>
                <a:ext uri="{FF2B5EF4-FFF2-40B4-BE49-F238E27FC236}">
                  <a16:creationId xmlns:a16="http://schemas.microsoft.com/office/drawing/2014/main" id="{229CA9FE-022B-1EC9-C060-C5AC548B1F59}"/>
                </a:ext>
              </a:extLst>
            </p:cNvPr>
            <p:cNvSpPr/>
            <p:nvPr/>
          </p:nvSpPr>
          <p:spPr>
            <a:xfrm>
              <a:off x="1195010" y="5154738"/>
              <a:ext cx="3188" cy="207"/>
            </a:xfrm>
            <a:custGeom>
              <a:avLst/>
              <a:gdLst>
                <a:gd name="connsiteX0" fmla="*/ 0 w 4286"/>
                <a:gd name="connsiteY0" fmla="*/ 279 h 278"/>
                <a:gd name="connsiteX1" fmla="*/ 0 w 4286"/>
                <a:gd name="connsiteY1" fmla="*/ 279 h 278"/>
                <a:gd name="connsiteX2" fmla="*/ 0 w 4286"/>
                <a:gd name="connsiteY2" fmla="*/ 279 h 278"/>
              </a:gdLst>
              <a:ahLst/>
              <a:cxnLst>
                <a:cxn ang="0">
                  <a:pos x="connsiteX0" y="connsiteY0"/>
                </a:cxn>
                <a:cxn ang="0">
                  <a:pos x="connsiteX1" y="connsiteY1"/>
                </a:cxn>
                <a:cxn ang="0">
                  <a:pos x="connsiteX2" y="connsiteY2"/>
                </a:cxn>
              </a:cxnLst>
              <a:rect l="l" t="t" r="r" b="b"/>
              <a:pathLst>
                <a:path w="4286" h="278">
                  <a:moveTo>
                    <a:pt x="0" y="279"/>
                  </a:moveTo>
                  <a:cubicBezTo>
                    <a:pt x="0" y="279"/>
                    <a:pt x="0" y="279"/>
                    <a:pt x="0" y="279"/>
                  </a:cubicBezTo>
                  <a:cubicBezTo>
                    <a:pt x="0" y="22"/>
                    <a:pt x="0" y="-193"/>
                    <a:pt x="0" y="279"/>
                  </a:cubicBezTo>
                  <a:close/>
                </a:path>
              </a:pathLst>
            </a:custGeom>
            <a:solidFill>
              <a:srgbClr val="8265A9"/>
            </a:solidFill>
            <a:ln w="4267" cap="flat">
              <a:noFill/>
              <a:prstDash val="solid"/>
              <a:miter/>
            </a:ln>
          </p:spPr>
          <p:txBody>
            <a:bodyPr rtlCol="0" anchor="ctr"/>
            <a:lstStyle/>
            <a:p>
              <a:endParaRPr lang="fr-FR" sz="1800"/>
            </a:p>
          </p:txBody>
        </p:sp>
        <p:sp>
          <p:nvSpPr>
            <p:cNvPr id="11" name="Forme libre : forme 10">
              <a:extLst>
                <a:ext uri="{FF2B5EF4-FFF2-40B4-BE49-F238E27FC236}">
                  <a16:creationId xmlns:a16="http://schemas.microsoft.com/office/drawing/2014/main" id="{E152405F-D746-3D21-362F-41C12018E19A}"/>
                </a:ext>
              </a:extLst>
            </p:cNvPr>
            <p:cNvSpPr/>
            <p:nvPr/>
          </p:nvSpPr>
          <p:spPr>
            <a:xfrm>
              <a:off x="1195010" y="5154945"/>
              <a:ext cx="3188" cy="207"/>
            </a:xfrm>
            <a:custGeom>
              <a:avLst/>
              <a:gdLst>
                <a:gd name="connsiteX0" fmla="*/ 0 w 4286"/>
                <a:gd name="connsiteY0" fmla="*/ 0 h 278"/>
                <a:gd name="connsiteX1" fmla="*/ 0 w 4286"/>
                <a:gd name="connsiteY1" fmla="*/ 0 h 278"/>
                <a:gd name="connsiteX2" fmla="*/ 0 w 4286"/>
                <a:gd name="connsiteY2" fmla="*/ 0 h 278"/>
              </a:gdLst>
              <a:ahLst/>
              <a:cxnLst>
                <a:cxn ang="0">
                  <a:pos x="connsiteX0" y="connsiteY0"/>
                </a:cxn>
                <a:cxn ang="0">
                  <a:pos x="connsiteX1" y="connsiteY1"/>
                </a:cxn>
                <a:cxn ang="0">
                  <a:pos x="connsiteX2" y="connsiteY2"/>
                </a:cxn>
              </a:cxnLst>
              <a:rect l="l" t="t" r="r" b="b"/>
              <a:pathLst>
                <a:path w="4286" h="278">
                  <a:moveTo>
                    <a:pt x="0" y="0"/>
                  </a:moveTo>
                  <a:cubicBezTo>
                    <a:pt x="0" y="0"/>
                    <a:pt x="0" y="0"/>
                    <a:pt x="0" y="0"/>
                  </a:cubicBezTo>
                  <a:cubicBezTo>
                    <a:pt x="0" y="471"/>
                    <a:pt x="0" y="257"/>
                    <a:pt x="0" y="0"/>
                  </a:cubicBezTo>
                  <a:close/>
                </a:path>
              </a:pathLst>
            </a:custGeom>
            <a:solidFill>
              <a:srgbClr val="8265A9"/>
            </a:solidFill>
            <a:ln w="4267" cap="flat">
              <a:noFill/>
              <a:prstDash val="solid"/>
              <a:miter/>
            </a:ln>
          </p:spPr>
          <p:txBody>
            <a:bodyPr rtlCol="0" anchor="ctr"/>
            <a:lstStyle/>
            <a:p>
              <a:endParaRPr lang="fr-FR" sz="1800"/>
            </a:p>
          </p:txBody>
        </p:sp>
        <p:sp>
          <p:nvSpPr>
            <p:cNvPr id="12" name="Forme libre : forme 11">
              <a:extLst>
                <a:ext uri="{FF2B5EF4-FFF2-40B4-BE49-F238E27FC236}">
                  <a16:creationId xmlns:a16="http://schemas.microsoft.com/office/drawing/2014/main" id="{6AB9AE1C-124F-EF44-2888-61B4E6EE2DFE}"/>
                </a:ext>
              </a:extLst>
            </p:cNvPr>
            <p:cNvSpPr/>
            <p:nvPr/>
          </p:nvSpPr>
          <p:spPr>
            <a:xfrm>
              <a:off x="776038" y="5074690"/>
              <a:ext cx="272219" cy="168768"/>
            </a:xfrm>
            <a:custGeom>
              <a:avLst/>
              <a:gdLst>
                <a:gd name="connsiteX0" fmla="*/ 0 w 365938"/>
                <a:gd name="connsiteY0" fmla="*/ 220742 h 226871"/>
                <a:gd name="connsiteX1" fmla="*/ 107242 w 365938"/>
                <a:gd name="connsiteY1" fmla="*/ 111142 h 226871"/>
                <a:gd name="connsiteX2" fmla="*/ 107242 w 365938"/>
                <a:gd name="connsiteY2" fmla="*/ 343 h 226871"/>
                <a:gd name="connsiteX3" fmla="*/ 118558 w 365938"/>
                <a:gd name="connsiteY3" fmla="*/ 114786 h 226871"/>
                <a:gd name="connsiteX4" fmla="*/ 179594 w 365938"/>
                <a:gd name="connsiteY4" fmla="*/ 226871 h 226871"/>
                <a:gd name="connsiteX5" fmla="*/ 252889 w 365938"/>
                <a:gd name="connsiteY5" fmla="*/ 116243 h 226871"/>
                <a:gd name="connsiteX6" fmla="*/ 252889 w 365938"/>
                <a:gd name="connsiteY6" fmla="*/ 0 h 226871"/>
                <a:gd name="connsiteX7" fmla="*/ 269305 w 365938"/>
                <a:gd name="connsiteY7" fmla="*/ 119286 h 226871"/>
                <a:gd name="connsiteX8" fmla="*/ 365789 w 365938"/>
                <a:gd name="connsiteY8" fmla="*/ 220742 h 22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5938" h="226871">
                  <a:moveTo>
                    <a:pt x="0" y="220742"/>
                  </a:moveTo>
                  <a:cubicBezTo>
                    <a:pt x="0" y="151905"/>
                    <a:pt x="37676" y="117229"/>
                    <a:pt x="107242" y="111142"/>
                  </a:cubicBezTo>
                  <a:cubicBezTo>
                    <a:pt x="173293" y="105356"/>
                    <a:pt x="187223" y="643"/>
                    <a:pt x="107242" y="343"/>
                  </a:cubicBezTo>
                  <a:cubicBezTo>
                    <a:pt x="30175" y="43"/>
                    <a:pt x="30432" y="106042"/>
                    <a:pt x="118558" y="114786"/>
                  </a:cubicBezTo>
                  <a:cubicBezTo>
                    <a:pt x="206469" y="123487"/>
                    <a:pt x="229400" y="226871"/>
                    <a:pt x="179594" y="226871"/>
                  </a:cubicBezTo>
                  <a:cubicBezTo>
                    <a:pt x="129788" y="226871"/>
                    <a:pt x="137289" y="116243"/>
                    <a:pt x="252889" y="116243"/>
                  </a:cubicBezTo>
                  <a:cubicBezTo>
                    <a:pt x="340628" y="116243"/>
                    <a:pt x="328327" y="0"/>
                    <a:pt x="252889" y="0"/>
                  </a:cubicBezTo>
                  <a:cubicBezTo>
                    <a:pt x="190781" y="0"/>
                    <a:pt x="164635" y="105527"/>
                    <a:pt x="269305" y="119286"/>
                  </a:cubicBezTo>
                  <a:cubicBezTo>
                    <a:pt x="373976" y="133045"/>
                    <a:pt x="365789" y="220742"/>
                    <a:pt x="365789" y="220742"/>
                  </a:cubicBezTo>
                </a:path>
              </a:pathLst>
            </a:custGeom>
            <a:noFill/>
            <a:ln w="17069" cap="flat">
              <a:solidFill>
                <a:schemeClr val="tx2">
                  <a:lumMod val="10000"/>
                  <a:lumOff val="90000"/>
                </a:schemeClr>
              </a:solidFill>
              <a:prstDash val="solid"/>
              <a:miter/>
            </a:ln>
          </p:spPr>
          <p:txBody>
            <a:bodyPr rtlCol="0" anchor="ctr"/>
            <a:lstStyle/>
            <a:p>
              <a:endParaRPr lang="fr-FR" sz="1800"/>
            </a:p>
          </p:txBody>
        </p:sp>
      </p:grpSp>
    </p:spTree>
    <p:extLst>
      <p:ext uri="{BB962C8B-B14F-4D97-AF65-F5344CB8AC3E}">
        <p14:creationId xmlns:p14="http://schemas.microsoft.com/office/powerpoint/2010/main" val="38674249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Exo individuel pleine page">
    <p:spTree>
      <p:nvGrpSpPr>
        <p:cNvPr id="1" name=""/>
        <p:cNvGrpSpPr/>
        <p:nvPr/>
      </p:nvGrpSpPr>
      <p:grpSpPr>
        <a:xfrm>
          <a:off x="0" y="0"/>
          <a:ext cx="0" cy="0"/>
          <a:chOff x="0" y="0"/>
          <a:chExt cx="0" cy="0"/>
        </a:xfrm>
      </p:grpSpPr>
      <p:sp>
        <p:nvSpPr>
          <p:cNvPr id="40" name="ZoneTexte 39">
            <a:extLst>
              <a:ext uri="{FF2B5EF4-FFF2-40B4-BE49-F238E27FC236}">
                <a16:creationId xmlns:a16="http://schemas.microsoft.com/office/drawing/2014/main" id="{D7CC1E0F-ACBF-5AA6-DA94-55814EEF4D3E}"/>
              </a:ext>
            </a:extLst>
          </p:cNvPr>
          <p:cNvSpPr txBox="1"/>
          <p:nvPr/>
        </p:nvSpPr>
        <p:spPr>
          <a:xfrm>
            <a:off x="0" y="4817628"/>
            <a:ext cx="1428936" cy="698959"/>
          </a:xfrm>
          <a:custGeom>
            <a:avLst/>
            <a:gdLst>
              <a:gd name="connsiteX0" fmla="*/ 0 w 1657350"/>
              <a:gd name="connsiteY0" fmla="*/ 116522 h 699121"/>
              <a:gd name="connsiteX1" fmla="*/ 116522 w 1657350"/>
              <a:gd name="connsiteY1" fmla="*/ 0 h 699121"/>
              <a:gd name="connsiteX2" fmla="*/ 1540828 w 1657350"/>
              <a:gd name="connsiteY2" fmla="*/ 0 h 699121"/>
              <a:gd name="connsiteX3" fmla="*/ 1657350 w 1657350"/>
              <a:gd name="connsiteY3" fmla="*/ 116522 h 699121"/>
              <a:gd name="connsiteX4" fmla="*/ 1657350 w 1657350"/>
              <a:gd name="connsiteY4" fmla="*/ 582599 h 699121"/>
              <a:gd name="connsiteX5" fmla="*/ 1540828 w 1657350"/>
              <a:gd name="connsiteY5" fmla="*/ 699121 h 699121"/>
              <a:gd name="connsiteX6" fmla="*/ 116522 w 1657350"/>
              <a:gd name="connsiteY6" fmla="*/ 699121 h 699121"/>
              <a:gd name="connsiteX7" fmla="*/ 0 w 1657350"/>
              <a:gd name="connsiteY7" fmla="*/ 582599 h 699121"/>
              <a:gd name="connsiteX8" fmla="*/ 0 w 1657350"/>
              <a:gd name="connsiteY8" fmla="*/ 116522 h 699121"/>
              <a:gd name="connsiteX0" fmla="*/ 0 w 1657350"/>
              <a:gd name="connsiteY0" fmla="*/ 116526 h 699125"/>
              <a:gd name="connsiteX1" fmla="*/ 116522 w 1657350"/>
              <a:gd name="connsiteY1" fmla="*/ 4 h 699125"/>
              <a:gd name="connsiteX2" fmla="*/ 1540828 w 1657350"/>
              <a:gd name="connsiteY2" fmla="*/ 4 h 699125"/>
              <a:gd name="connsiteX3" fmla="*/ 1657350 w 1657350"/>
              <a:gd name="connsiteY3" fmla="*/ 116526 h 699125"/>
              <a:gd name="connsiteX4" fmla="*/ 1657350 w 1657350"/>
              <a:gd name="connsiteY4" fmla="*/ 582603 h 699125"/>
              <a:gd name="connsiteX5" fmla="*/ 1540828 w 1657350"/>
              <a:gd name="connsiteY5" fmla="*/ 699125 h 699125"/>
              <a:gd name="connsiteX6" fmla="*/ 116522 w 1657350"/>
              <a:gd name="connsiteY6" fmla="*/ 699125 h 699125"/>
              <a:gd name="connsiteX7" fmla="*/ 0 w 1657350"/>
              <a:gd name="connsiteY7" fmla="*/ 582603 h 699125"/>
              <a:gd name="connsiteX8" fmla="*/ 0 w 1657350"/>
              <a:gd name="connsiteY8" fmla="*/ 116526 h 699125"/>
              <a:gd name="connsiteX0" fmla="*/ 0 w 1657350"/>
              <a:gd name="connsiteY0" fmla="*/ 116522 h 699121"/>
              <a:gd name="connsiteX1" fmla="*/ 116522 w 1657350"/>
              <a:gd name="connsiteY1" fmla="*/ 0 h 699121"/>
              <a:gd name="connsiteX2" fmla="*/ 1540828 w 1657350"/>
              <a:gd name="connsiteY2" fmla="*/ 0 h 699121"/>
              <a:gd name="connsiteX3" fmla="*/ 1657350 w 1657350"/>
              <a:gd name="connsiteY3" fmla="*/ 116522 h 699121"/>
              <a:gd name="connsiteX4" fmla="*/ 1657350 w 1657350"/>
              <a:gd name="connsiteY4" fmla="*/ 582599 h 699121"/>
              <a:gd name="connsiteX5" fmla="*/ 1540828 w 1657350"/>
              <a:gd name="connsiteY5" fmla="*/ 699121 h 699121"/>
              <a:gd name="connsiteX6" fmla="*/ 116522 w 1657350"/>
              <a:gd name="connsiteY6" fmla="*/ 699121 h 699121"/>
              <a:gd name="connsiteX7" fmla="*/ 0 w 1657350"/>
              <a:gd name="connsiteY7" fmla="*/ 582599 h 699121"/>
              <a:gd name="connsiteX8" fmla="*/ 0 w 1657350"/>
              <a:gd name="connsiteY8" fmla="*/ 116522 h 699121"/>
              <a:gd name="connsiteX0" fmla="*/ 0 w 1657350"/>
              <a:gd name="connsiteY0" fmla="*/ 116522 h 699121"/>
              <a:gd name="connsiteX1" fmla="*/ 116522 w 1657350"/>
              <a:gd name="connsiteY1" fmla="*/ 0 h 699121"/>
              <a:gd name="connsiteX2" fmla="*/ 1540828 w 1657350"/>
              <a:gd name="connsiteY2" fmla="*/ 0 h 699121"/>
              <a:gd name="connsiteX3" fmla="*/ 1657350 w 1657350"/>
              <a:gd name="connsiteY3" fmla="*/ 116522 h 699121"/>
              <a:gd name="connsiteX4" fmla="*/ 1657350 w 1657350"/>
              <a:gd name="connsiteY4" fmla="*/ 582599 h 699121"/>
              <a:gd name="connsiteX5" fmla="*/ 1540828 w 1657350"/>
              <a:gd name="connsiteY5" fmla="*/ 699121 h 699121"/>
              <a:gd name="connsiteX6" fmla="*/ 116522 w 1657350"/>
              <a:gd name="connsiteY6" fmla="*/ 699121 h 699121"/>
              <a:gd name="connsiteX7" fmla="*/ 0 w 1657350"/>
              <a:gd name="connsiteY7" fmla="*/ 582599 h 699121"/>
              <a:gd name="connsiteX8" fmla="*/ 0 w 1657350"/>
              <a:gd name="connsiteY8" fmla="*/ 116522 h 699121"/>
              <a:gd name="connsiteX0" fmla="*/ 0 w 1657350"/>
              <a:gd name="connsiteY0" fmla="*/ 116522 h 699121"/>
              <a:gd name="connsiteX1" fmla="*/ 6985 w 1657350"/>
              <a:gd name="connsiteY1" fmla="*/ 0 h 699121"/>
              <a:gd name="connsiteX2" fmla="*/ 1540828 w 1657350"/>
              <a:gd name="connsiteY2" fmla="*/ 0 h 699121"/>
              <a:gd name="connsiteX3" fmla="*/ 1657350 w 1657350"/>
              <a:gd name="connsiteY3" fmla="*/ 116522 h 699121"/>
              <a:gd name="connsiteX4" fmla="*/ 1657350 w 1657350"/>
              <a:gd name="connsiteY4" fmla="*/ 582599 h 699121"/>
              <a:gd name="connsiteX5" fmla="*/ 1540828 w 1657350"/>
              <a:gd name="connsiteY5" fmla="*/ 699121 h 699121"/>
              <a:gd name="connsiteX6" fmla="*/ 116522 w 1657350"/>
              <a:gd name="connsiteY6" fmla="*/ 699121 h 699121"/>
              <a:gd name="connsiteX7" fmla="*/ 0 w 1657350"/>
              <a:gd name="connsiteY7" fmla="*/ 582599 h 699121"/>
              <a:gd name="connsiteX8" fmla="*/ 0 w 1657350"/>
              <a:gd name="connsiteY8" fmla="*/ 116522 h 699121"/>
              <a:gd name="connsiteX0" fmla="*/ 0 w 1657350"/>
              <a:gd name="connsiteY0" fmla="*/ 116522 h 699121"/>
              <a:gd name="connsiteX1" fmla="*/ 6985 w 1657350"/>
              <a:gd name="connsiteY1" fmla="*/ 0 h 699121"/>
              <a:gd name="connsiteX2" fmla="*/ 1540828 w 1657350"/>
              <a:gd name="connsiteY2" fmla="*/ 0 h 699121"/>
              <a:gd name="connsiteX3" fmla="*/ 1657350 w 1657350"/>
              <a:gd name="connsiteY3" fmla="*/ 116522 h 699121"/>
              <a:gd name="connsiteX4" fmla="*/ 1657350 w 1657350"/>
              <a:gd name="connsiteY4" fmla="*/ 582599 h 699121"/>
              <a:gd name="connsiteX5" fmla="*/ 1540828 w 1657350"/>
              <a:gd name="connsiteY5" fmla="*/ 699121 h 699121"/>
              <a:gd name="connsiteX6" fmla="*/ 116522 w 1657350"/>
              <a:gd name="connsiteY6" fmla="*/ 699121 h 699121"/>
              <a:gd name="connsiteX7" fmla="*/ 0 w 1657350"/>
              <a:gd name="connsiteY7" fmla="*/ 582599 h 699121"/>
              <a:gd name="connsiteX8" fmla="*/ 0 w 1657350"/>
              <a:gd name="connsiteY8" fmla="*/ 116522 h 699121"/>
              <a:gd name="connsiteX0" fmla="*/ 0 w 1657350"/>
              <a:gd name="connsiteY0" fmla="*/ 116522 h 699121"/>
              <a:gd name="connsiteX1" fmla="*/ 6985 w 1657350"/>
              <a:gd name="connsiteY1" fmla="*/ 0 h 699121"/>
              <a:gd name="connsiteX2" fmla="*/ 1540828 w 1657350"/>
              <a:gd name="connsiteY2" fmla="*/ 0 h 699121"/>
              <a:gd name="connsiteX3" fmla="*/ 1657350 w 1657350"/>
              <a:gd name="connsiteY3" fmla="*/ 116522 h 699121"/>
              <a:gd name="connsiteX4" fmla="*/ 1657350 w 1657350"/>
              <a:gd name="connsiteY4" fmla="*/ 582599 h 699121"/>
              <a:gd name="connsiteX5" fmla="*/ 1540828 w 1657350"/>
              <a:gd name="connsiteY5" fmla="*/ 699121 h 699121"/>
              <a:gd name="connsiteX6" fmla="*/ 116522 w 1657350"/>
              <a:gd name="connsiteY6" fmla="*/ 699121 h 699121"/>
              <a:gd name="connsiteX7" fmla="*/ 0 w 1657350"/>
              <a:gd name="connsiteY7" fmla="*/ 582599 h 699121"/>
              <a:gd name="connsiteX8" fmla="*/ 0 w 1657350"/>
              <a:gd name="connsiteY8" fmla="*/ 116522 h 699121"/>
              <a:gd name="connsiteX0" fmla="*/ 2540 w 1659890"/>
              <a:gd name="connsiteY0" fmla="*/ 116522 h 699121"/>
              <a:gd name="connsiteX1" fmla="*/ 9525 w 1659890"/>
              <a:gd name="connsiteY1" fmla="*/ 0 h 699121"/>
              <a:gd name="connsiteX2" fmla="*/ 1543368 w 1659890"/>
              <a:gd name="connsiteY2" fmla="*/ 0 h 699121"/>
              <a:gd name="connsiteX3" fmla="*/ 1659890 w 1659890"/>
              <a:gd name="connsiteY3" fmla="*/ 116522 h 699121"/>
              <a:gd name="connsiteX4" fmla="*/ 1659890 w 1659890"/>
              <a:gd name="connsiteY4" fmla="*/ 582599 h 699121"/>
              <a:gd name="connsiteX5" fmla="*/ 1543368 w 1659890"/>
              <a:gd name="connsiteY5" fmla="*/ 699121 h 699121"/>
              <a:gd name="connsiteX6" fmla="*/ 0 w 1659890"/>
              <a:gd name="connsiteY6" fmla="*/ 699121 h 699121"/>
              <a:gd name="connsiteX7" fmla="*/ 2540 w 1659890"/>
              <a:gd name="connsiteY7" fmla="*/ 582599 h 699121"/>
              <a:gd name="connsiteX8" fmla="*/ 2540 w 1659890"/>
              <a:gd name="connsiteY8" fmla="*/ 116522 h 69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9890" h="699121">
                <a:moveTo>
                  <a:pt x="2540" y="116522"/>
                </a:moveTo>
                <a:lnTo>
                  <a:pt x="9525" y="0"/>
                </a:lnTo>
                <a:lnTo>
                  <a:pt x="1543368" y="0"/>
                </a:lnTo>
                <a:cubicBezTo>
                  <a:pt x="1607721" y="0"/>
                  <a:pt x="1659890" y="52169"/>
                  <a:pt x="1659890" y="116522"/>
                </a:cubicBezTo>
                <a:lnTo>
                  <a:pt x="1659890" y="582599"/>
                </a:lnTo>
                <a:cubicBezTo>
                  <a:pt x="1659890" y="646952"/>
                  <a:pt x="1607721" y="699121"/>
                  <a:pt x="1543368" y="699121"/>
                </a:cubicBezTo>
                <a:lnTo>
                  <a:pt x="0" y="699121"/>
                </a:lnTo>
                <a:cubicBezTo>
                  <a:pt x="847" y="660280"/>
                  <a:pt x="1693" y="621440"/>
                  <a:pt x="2540" y="582599"/>
                </a:cubicBezTo>
                <a:lnTo>
                  <a:pt x="2540" y="116522"/>
                </a:lnTo>
                <a:close/>
              </a:path>
            </a:pathLst>
          </a:custGeom>
          <a:solidFill>
            <a:schemeClr val="accent1"/>
          </a:solidFill>
        </p:spPr>
        <p:txBody>
          <a:bodyPr wrap="square" rtlCol="0" anchor="ctr" anchorCtr="0">
            <a:noAutofit/>
          </a:bodyPr>
          <a:lstStyle/>
          <a:p>
            <a:pPr marL="1588" indent="-1588" algn="r"/>
            <a:endParaRPr lang="fr-FR" sz="2400" b="1">
              <a:solidFill>
                <a:schemeClr val="bg1"/>
              </a:solidFill>
              <a:latin typeface="+mn-lt"/>
              <a:cs typeface="Times New Roman" panose="02020603050405020304" pitchFamily="18" charset="0"/>
            </a:endParaRPr>
          </a:p>
        </p:txBody>
      </p:sp>
      <p:sp>
        <p:nvSpPr>
          <p:cNvPr id="2" name="Titre 1"/>
          <p:cNvSpPr>
            <a:spLocks noGrp="1"/>
          </p:cNvSpPr>
          <p:nvPr>
            <p:ph type="title"/>
          </p:nvPr>
        </p:nvSpPr>
        <p:spPr>
          <a:xfrm>
            <a:off x="604416" y="801503"/>
            <a:ext cx="11304875" cy="662900"/>
          </a:xfrm>
        </p:spPr>
        <p:txBody>
          <a:bodyPr tIns="0"/>
          <a:lstStyle>
            <a:lvl1pPr>
              <a:defRPr>
                <a:solidFill>
                  <a:schemeClr val="tx1"/>
                </a:solidFill>
              </a:defRPr>
            </a:lvl1pPr>
          </a:lstStyle>
          <a:p>
            <a:r>
              <a:rPr lang="fr-FR"/>
              <a:t>Modifiez le style du titre</a:t>
            </a:r>
          </a:p>
        </p:txBody>
      </p:sp>
      <p:sp>
        <p:nvSpPr>
          <p:cNvPr id="4" name="Espace réservé du numéro de diapositive 3"/>
          <p:cNvSpPr>
            <a:spLocks noGrp="1"/>
          </p:cNvSpPr>
          <p:nvPr>
            <p:ph type="sldNum" sz="quarter" idx="11"/>
          </p:nvPr>
        </p:nvSpPr>
        <p:spPr/>
        <p:txBody>
          <a:bodyPr/>
          <a:lstStyle/>
          <a:p>
            <a:fld id="{D08E2F52-E7AF-44C0-92A6-8AEDD3DB91DF}" type="slidenum">
              <a:rPr lang="fr-FR" smtClean="0"/>
              <a:t>‹N°›</a:t>
            </a:fld>
            <a:endParaRPr lang="fr-FR"/>
          </a:p>
        </p:txBody>
      </p:sp>
      <p:sp>
        <p:nvSpPr>
          <p:cNvPr id="6" name="Espace réservé du texte 5"/>
          <p:cNvSpPr>
            <a:spLocks noGrp="1"/>
          </p:cNvSpPr>
          <p:nvPr>
            <p:ph type="body" sz="quarter" idx="12"/>
          </p:nvPr>
        </p:nvSpPr>
        <p:spPr>
          <a:xfrm>
            <a:off x="587452" y="1590056"/>
            <a:ext cx="11321840" cy="4727672"/>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27" name="Espace réservé du pied de page 1">
            <a:extLst>
              <a:ext uri="{FF2B5EF4-FFF2-40B4-BE49-F238E27FC236}">
                <a16:creationId xmlns:a16="http://schemas.microsoft.com/office/drawing/2014/main" id="{60233E5D-FD35-6FE4-4987-8726CD9C1636}"/>
              </a:ext>
            </a:extLst>
          </p:cNvPr>
          <p:cNvSpPr>
            <a:spLocks noGrp="1"/>
          </p:cNvSpPr>
          <p:nvPr>
            <p:ph type="ftr" sz="quarter" idx="22"/>
          </p:nvPr>
        </p:nvSpPr>
        <p:spPr>
          <a:xfrm>
            <a:off x="4259818" y="6672179"/>
            <a:ext cx="4113748" cy="107975"/>
          </a:xfrm>
        </p:spPr>
        <p:txBody>
          <a:bodyPr/>
          <a:lstStyle/>
          <a:p>
            <a:endParaRPr lang="fr-FR"/>
          </a:p>
        </p:txBody>
      </p:sp>
      <p:sp>
        <p:nvSpPr>
          <p:cNvPr id="7" name="ZoneTexte 6">
            <a:extLst>
              <a:ext uri="{FF2B5EF4-FFF2-40B4-BE49-F238E27FC236}">
                <a16:creationId xmlns:a16="http://schemas.microsoft.com/office/drawing/2014/main" id="{AA618AC0-F22E-B4AF-3FC1-76D9EF632F99}"/>
              </a:ext>
            </a:extLst>
          </p:cNvPr>
          <p:cNvSpPr txBox="1"/>
          <p:nvPr/>
        </p:nvSpPr>
        <p:spPr>
          <a:xfrm>
            <a:off x="0" y="5609894"/>
            <a:ext cx="1428936" cy="698959"/>
          </a:xfrm>
          <a:custGeom>
            <a:avLst/>
            <a:gdLst>
              <a:gd name="connsiteX0" fmla="*/ 0 w 1657350"/>
              <a:gd name="connsiteY0" fmla="*/ 116522 h 699121"/>
              <a:gd name="connsiteX1" fmla="*/ 116522 w 1657350"/>
              <a:gd name="connsiteY1" fmla="*/ 0 h 699121"/>
              <a:gd name="connsiteX2" fmla="*/ 1540828 w 1657350"/>
              <a:gd name="connsiteY2" fmla="*/ 0 h 699121"/>
              <a:gd name="connsiteX3" fmla="*/ 1657350 w 1657350"/>
              <a:gd name="connsiteY3" fmla="*/ 116522 h 699121"/>
              <a:gd name="connsiteX4" fmla="*/ 1657350 w 1657350"/>
              <a:gd name="connsiteY4" fmla="*/ 582599 h 699121"/>
              <a:gd name="connsiteX5" fmla="*/ 1540828 w 1657350"/>
              <a:gd name="connsiteY5" fmla="*/ 699121 h 699121"/>
              <a:gd name="connsiteX6" fmla="*/ 116522 w 1657350"/>
              <a:gd name="connsiteY6" fmla="*/ 699121 h 699121"/>
              <a:gd name="connsiteX7" fmla="*/ 0 w 1657350"/>
              <a:gd name="connsiteY7" fmla="*/ 582599 h 699121"/>
              <a:gd name="connsiteX8" fmla="*/ 0 w 1657350"/>
              <a:gd name="connsiteY8" fmla="*/ 116522 h 699121"/>
              <a:gd name="connsiteX0" fmla="*/ 0 w 1657350"/>
              <a:gd name="connsiteY0" fmla="*/ 116526 h 699125"/>
              <a:gd name="connsiteX1" fmla="*/ 116522 w 1657350"/>
              <a:gd name="connsiteY1" fmla="*/ 4 h 699125"/>
              <a:gd name="connsiteX2" fmla="*/ 1540828 w 1657350"/>
              <a:gd name="connsiteY2" fmla="*/ 4 h 699125"/>
              <a:gd name="connsiteX3" fmla="*/ 1657350 w 1657350"/>
              <a:gd name="connsiteY3" fmla="*/ 116526 h 699125"/>
              <a:gd name="connsiteX4" fmla="*/ 1657350 w 1657350"/>
              <a:gd name="connsiteY4" fmla="*/ 582603 h 699125"/>
              <a:gd name="connsiteX5" fmla="*/ 1540828 w 1657350"/>
              <a:gd name="connsiteY5" fmla="*/ 699125 h 699125"/>
              <a:gd name="connsiteX6" fmla="*/ 116522 w 1657350"/>
              <a:gd name="connsiteY6" fmla="*/ 699125 h 699125"/>
              <a:gd name="connsiteX7" fmla="*/ 0 w 1657350"/>
              <a:gd name="connsiteY7" fmla="*/ 582603 h 699125"/>
              <a:gd name="connsiteX8" fmla="*/ 0 w 1657350"/>
              <a:gd name="connsiteY8" fmla="*/ 116526 h 699125"/>
              <a:gd name="connsiteX0" fmla="*/ 0 w 1657350"/>
              <a:gd name="connsiteY0" fmla="*/ 116522 h 699121"/>
              <a:gd name="connsiteX1" fmla="*/ 116522 w 1657350"/>
              <a:gd name="connsiteY1" fmla="*/ 0 h 699121"/>
              <a:gd name="connsiteX2" fmla="*/ 1540828 w 1657350"/>
              <a:gd name="connsiteY2" fmla="*/ 0 h 699121"/>
              <a:gd name="connsiteX3" fmla="*/ 1657350 w 1657350"/>
              <a:gd name="connsiteY3" fmla="*/ 116522 h 699121"/>
              <a:gd name="connsiteX4" fmla="*/ 1657350 w 1657350"/>
              <a:gd name="connsiteY4" fmla="*/ 582599 h 699121"/>
              <a:gd name="connsiteX5" fmla="*/ 1540828 w 1657350"/>
              <a:gd name="connsiteY5" fmla="*/ 699121 h 699121"/>
              <a:gd name="connsiteX6" fmla="*/ 116522 w 1657350"/>
              <a:gd name="connsiteY6" fmla="*/ 699121 h 699121"/>
              <a:gd name="connsiteX7" fmla="*/ 0 w 1657350"/>
              <a:gd name="connsiteY7" fmla="*/ 582599 h 699121"/>
              <a:gd name="connsiteX8" fmla="*/ 0 w 1657350"/>
              <a:gd name="connsiteY8" fmla="*/ 116522 h 699121"/>
              <a:gd name="connsiteX0" fmla="*/ 0 w 1657350"/>
              <a:gd name="connsiteY0" fmla="*/ 116522 h 699121"/>
              <a:gd name="connsiteX1" fmla="*/ 116522 w 1657350"/>
              <a:gd name="connsiteY1" fmla="*/ 0 h 699121"/>
              <a:gd name="connsiteX2" fmla="*/ 1540828 w 1657350"/>
              <a:gd name="connsiteY2" fmla="*/ 0 h 699121"/>
              <a:gd name="connsiteX3" fmla="*/ 1657350 w 1657350"/>
              <a:gd name="connsiteY3" fmla="*/ 116522 h 699121"/>
              <a:gd name="connsiteX4" fmla="*/ 1657350 w 1657350"/>
              <a:gd name="connsiteY4" fmla="*/ 582599 h 699121"/>
              <a:gd name="connsiteX5" fmla="*/ 1540828 w 1657350"/>
              <a:gd name="connsiteY5" fmla="*/ 699121 h 699121"/>
              <a:gd name="connsiteX6" fmla="*/ 116522 w 1657350"/>
              <a:gd name="connsiteY6" fmla="*/ 699121 h 699121"/>
              <a:gd name="connsiteX7" fmla="*/ 0 w 1657350"/>
              <a:gd name="connsiteY7" fmla="*/ 582599 h 699121"/>
              <a:gd name="connsiteX8" fmla="*/ 0 w 1657350"/>
              <a:gd name="connsiteY8" fmla="*/ 116522 h 699121"/>
              <a:gd name="connsiteX0" fmla="*/ 0 w 1657350"/>
              <a:gd name="connsiteY0" fmla="*/ 116522 h 699121"/>
              <a:gd name="connsiteX1" fmla="*/ 6985 w 1657350"/>
              <a:gd name="connsiteY1" fmla="*/ 0 h 699121"/>
              <a:gd name="connsiteX2" fmla="*/ 1540828 w 1657350"/>
              <a:gd name="connsiteY2" fmla="*/ 0 h 699121"/>
              <a:gd name="connsiteX3" fmla="*/ 1657350 w 1657350"/>
              <a:gd name="connsiteY3" fmla="*/ 116522 h 699121"/>
              <a:gd name="connsiteX4" fmla="*/ 1657350 w 1657350"/>
              <a:gd name="connsiteY4" fmla="*/ 582599 h 699121"/>
              <a:gd name="connsiteX5" fmla="*/ 1540828 w 1657350"/>
              <a:gd name="connsiteY5" fmla="*/ 699121 h 699121"/>
              <a:gd name="connsiteX6" fmla="*/ 116522 w 1657350"/>
              <a:gd name="connsiteY6" fmla="*/ 699121 h 699121"/>
              <a:gd name="connsiteX7" fmla="*/ 0 w 1657350"/>
              <a:gd name="connsiteY7" fmla="*/ 582599 h 699121"/>
              <a:gd name="connsiteX8" fmla="*/ 0 w 1657350"/>
              <a:gd name="connsiteY8" fmla="*/ 116522 h 699121"/>
              <a:gd name="connsiteX0" fmla="*/ 0 w 1657350"/>
              <a:gd name="connsiteY0" fmla="*/ 116522 h 699121"/>
              <a:gd name="connsiteX1" fmla="*/ 6985 w 1657350"/>
              <a:gd name="connsiteY1" fmla="*/ 0 h 699121"/>
              <a:gd name="connsiteX2" fmla="*/ 1540828 w 1657350"/>
              <a:gd name="connsiteY2" fmla="*/ 0 h 699121"/>
              <a:gd name="connsiteX3" fmla="*/ 1657350 w 1657350"/>
              <a:gd name="connsiteY3" fmla="*/ 116522 h 699121"/>
              <a:gd name="connsiteX4" fmla="*/ 1657350 w 1657350"/>
              <a:gd name="connsiteY4" fmla="*/ 582599 h 699121"/>
              <a:gd name="connsiteX5" fmla="*/ 1540828 w 1657350"/>
              <a:gd name="connsiteY5" fmla="*/ 699121 h 699121"/>
              <a:gd name="connsiteX6" fmla="*/ 116522 w 1657350"/>
              <a:gd name="connsiteY6" fmla="*/ 699121 h 699121"/>
              <a:gd name="connsiteX7" fmla="*/ 0 w 1657350"/>
              <a:gd name="connsiteY7" fmla="*/ 582599 h 699121"/>
              <a:gd name="connsiteX8" fmla="*/ 0 w 1657350"/>
              <a:gd name="connsiteY8" fmla="*/ 116522 h 699121"/>
              <a:gd name="connsiteX0" fmla="*/ 0 w 1657350"/>
              <a:gd name="connsiteY0" fmla="*/ 116522 h 699121"/>
              <a:gd name="connsiteX1" fmla="*/ 6985 w 1657350"/>
              <a:gd name="connsiteY1" fmla="*/ 0 h 699121"/>
              <a:gd name="connsiteX2" fmla="*/ 1540828 w 1657350"/>
              <a:gd name="connsiteY2" fmla="*/ 0 h 699121"/>
              <a:gd name="connsiteX3" fmla="*/ 1657350 w 1657350"/>
              <a:gd name="connsiteY3" fmla="*/ 116522 h 699121"/>
              <a:gd name="connsiteX4" fmla="*/ 1657350 w 1657350"/>
              <a:gd name="connsiteY4" fmla="*/ 582599 h 699121"/>
              <a:gd name="connsiteX5" fmla="*/ 1540828 w 1657350"/>
              <a:gd name="connsiteY5" fmla="*/ 699121 h 699121"/>
              <a:gd name="connsiteX6" fmla="*/ 116522 w 1657350"/>
              <a:gd name="connsiteY6" fmla="*/ 699121 h 699121"/>
              <a:gd name="connsiteX7" fmla="*/ 0 w 1657350"/>
              <a:gd name="connsiteY7" fmla="*/ 582599 h 699121"/>
              <a:gd name="connsiteX8" fmla="*/ 0 w 1657350"/>
              <a:gd name="connsiteY8" fmla="*/ 116522 h 699121"/>
              <a:gd name="connsiteX0" fmla="*/ 2540 w 1659890"/>
              <a:gd name="connsiteY0" fmla="*/ 116522 h 699121"/>
              <a:gd name="connsiteX1" fmla="*/ 9525 w 1659890"/>
              <a:gd name="connsiteY1" fmla="*/ 0 h 699121"/>
              <a:gd name="connsiteX2" fmla="*/ 1543368 w 1659890"/>
              <a:gd name="connsiteY2" fmla="*/ 0 h 699121"/>
              <a:gd name="connsiteX3" fmla="*/ 1659890 w 1659890"/>
              <a:gd name="connsiteY3" fmla="*/ 116522 h 699121"/>
              <a:gd name="connsiteX4" fmla="*/ 1659890 w 1659890"/>
              <a:gd name="connsiteY4" fmla="*/ 582599 h 699121"/>
              <a:gd name="connsiteX5" fmla="*/ 1543368 w 1659890"/>
              <a:gd name="connsiteY5" fmla="*/ 699121 h 699121"/>
              <a:gd name="connsiteX6" fmla="*/ 0 w 1659890"/>
              <a:gd name="connsiteY6" fmla="*/ 699121 h 699121"/>
              <a:gd name="connsiteX7" fmla="*/ 2540 w 1659890"/>
              <a:gd name="connsiteY7" fmla="*/ 582599 h 699121"/>
              <a:gd name="connsiteX8" fmla="*/ 2540 w 1659890"/>
              <a:gd name="connsiteY8" fmla="*/ 116522 h 69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9890" h="699121">
                <a:moveTo>
                  <a:pt x="2540" y="116522"/>
                </a:moveTo>
                <a:lnTo>
                  <a:pt x="9525" y="0"/>
                </a:lnTo>
                <a:lnTo>
                  <a:pt x="1543368" y="0"/>
                </a:lnTo>
                <a:cubicBezTo>
                  <a:pt x="1607721" y="0"/>
                  <a:pt x="1659890" y="52169"/>
                  <a:pt x="1659890" y="116522"/>
                </a:cubicBezTo>
                <a:lnTo>
                  <a:pt x="1659890" y="582599"/>
                </a:lnTo>
                <a:cubicBezTo>
                  <a:pt x="1659890" y="646952"/>
                  <a:pt x="1607721" y="699121"/>
                  <a:pt x="1543368" y="699121"/>
                </a:cubicBezTo>
                <a:lnTo>
                  <a:pt x="0" y="699121"/>
                </a:lnTo>
                <a:cubicBezTo>
                  <a:pt x="847" y="660280"/>
                  <a:pt x="1693" y="621440"/>
                  <a:pt x="2540" y="582599"/>
                </a:cubicBezTo>
                <a:lnTo>
                  <a:pt x="2540" y="116522"/>
                </a:lnTo>
                <a:close/>
              </a:path>
            </a:pathLst>
          </a:custGeom>
          <a:solidFill>
            <a:schemeClr val="accent1"/>
          </a:solidFill>
        </p:spPr>
        <p:txBody>
          <a:bodyPr wrap="square" rtlCol="0" anchor="ctr" anchorCtr="0">
            <a:noAutofit/>
          </a:bodyPr>
          <a:lstStyle/>
          <a:p>
            <a:pPr marL="1588" indent="-1588" algn="r"/>
            <a:r>
              <a:rPr lang="fr-FR" sz="2000" b="1">
                <a:solidFill>
                  <a:schemeClr val="bg1"/>
                </a:solidFill>
                <a:latin typeface="+mn-lt"/>
                <a:cs typeface="Times New Roman" panose="02020603050405020304" pitchFamily="18" charset="0"/>
              </a:rPr>
              <a:t>Durée</a:t>
            </a:r>
            <a:endParaRPr lang="fr-FR" sz="2400" b="1">
              <a:solidFill>
                <a:schemeClr val="bg1"/>
              </a:solidFill>
              <a:latin typeface="+mn-lt"/>
              <a:cs typeface="Times New Roman" panose="02020603050405020304" pitchFamily="18" charset="0"/>
            </a:endParaRPr>
          </a:p>
        </p:txBody>
      </p:sp>
      <p:grpSp>
        <p:nvGrpSpPr>
          <p:cNvPr id="19" name="Groupe 18">
            <a:extLst>
              <a:ext uri="{FF2B5EF4-FFF2-40B4-BE49-F238E27FC236}">
                <a16:creationId xmlns:a16="http://schemas.microsoft.com/office/drawing/2014/main" id="{57F2FB25-477B-0331-77E4-E7FD9FAAF6D2}"/>
              </a:ext>
            </a:extLst>
          </p:cNvPr>
          <p:cNvGrpSpPr/>
          <p:nvPr/>
        </p:nvGrpSpPr>
        <p:grpSpPr>
          <a:xfrm>
            <a:off x="609046" y="4857987"/>
            <a:ext cx="604506" cy="604288"/>
            <a:chOff x="587376" y="4866732"/>
            <a:chExt cx="604427" cy="604428"/>
          </a:xfrm>
        </p:grpSpPr>
        <p:sp>
          <p:nvSpPr>
            <p:cNvPr id="10" name="Forme libre : forme 9">
              <a:extLst>
                <a:ext uri="{FF2B5EF4-FFF2-40B4-BE49-F238E27FC236}">
                  <a16:creationId xmlns:a16="http://schemas.microsoft.com/office/drawing/2014/main" id="{FC5D2480-B324-2955-7713-A9C4A6887788}"/>
                </a:ext>
              </a:extLst>
            </p:cNvPr>
            <p:cNvSpPr/>
            <p:nvPr/>
          </p:nvSpPr>
          <p:spPr>
            <a:xfrm>
              <a:off x="587376" y="4866732"/>
              <a:ext cx="604427" cy="604428"/>
            </a:xfrm>
            <a:custGeom>
              <a:avLst/>
              <a:gdLst>
                <a:gd name="connsiteX0" fmla="*/ 827590 w 827589"/>
                <a:gd name="connsiteY0" fmla="*/ 413795 h 827589"/>
                <a:gd name="connsiteX1" fmla="*/ 413795 w 827589"/>
                <a:gd name="connsiteY1" fmla="*/ 827589 h 827589"/>
                <a:gd name="connsiteX2" fmla="*/ 0 w 827589"/>
                <a:gd name="connsiteY2" fmla="*/ 413795 h 827589"/>
                <a:gd name="connsiteX3" fmla="*/ 413795 w 827589"/>
                <a:gd name="connsiteY3" fmla="*/ 0 h 827589"/>
                <a:gd name="connsiteX4" fmla="*/ 827590 w 827589"/>
                <a:gd name="connsiteY4" fmla="*/ 413795 h 827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589" h="827589">
                  <a:moveTo>
                    <a:pt x="827590" y="413795"/>
                  </a:moveTo>
                  <a:cubicBezTo>
                    <a:pt x="827590" y="642327"/>
                    <a:pt x="642327" y="827589"/>
                    <a:pt x="413795" y="827589"/>
                  </a:cubicBezTo>
                  <a:cubicBezTo>
                    <a:pt x="185262" y="827589"/>
                    <a:pt x="0" y="642327"/>
                    <a:pt x="0" y="413795"/>
                  </a:cubicBezTo>
                  <a:cubicBezTo>
                    <a:pt x="0" y="185262"/>
                    <a:pt x="185262" y="0"/>
                    <a:pt x="413795" y="0"/>
                  </a:cubicBezTo>
                  <a:cubicBezTo>
                    <a:pt x="642327" y="0"/>
                    <a:pt x="827590" y="185262"/>
                    <a:pt x="827590" y="413795"/>
                  </a:cubicBezTo>
                  <a:close/>
                </a:path>
              </a:pathLst>
            </a:custGeom>
            <a:noFill/>
            <a:ln w="8534" cap="flat">
              <a:solidFill>
                <a:srgbClr val="FFFFFF"/>
              </a:solidFill>
              <a:prstDash val="solid"/>
              <a:miter/>
            </a:ln>
          </p:spPr>
          <p:txBody>
            <a:bodyPr rtlCol="0" anchor="ctr"/>
            <a:lstStyle/>
            <a:p>
              <a:endParaRPr lang="fr-FR" sz="1800"/>
            </a:p>
          </p:txBody>
        </p:sp>
        <p:sp>
          <p:nvSpPr>
            <p:cNvPr id="13" name="Forme libre : forme 12">
              <a:extLst>
                <a:ext uri="{FF2B5EF4-FFF2-40B4-BE49-F238E27FC236}">
                  <a16:creationId xmlns:a16="http://schemas.microsoft.com/office/drawing/2014/main" id="{FBEDAEB6-2F37-0128-2EC6-61921437329A}"/>
                </a:ext>
              </a:extLst>
            </p:cNvPr>
            <p:cNvSpPr/>
            <p:nvPr/>
          </p:nvSpPr>
          <p:spPr>
            <a:xfrm>
              <a:off x="615675" y="4895031"/>
              <a:ext cx="547829" cy="547829"/>
            </a:xfrm>
            <a:custGeom>
              <a:avLst/>
              <a:gdLst>
                <a:gd name="connsiteX0" fmla="*/ 750094 w 750094"/>
                <a:gd name="connsiteY0" fmla="*/ 375047 h 750093"/>
                <a:gd name="connsiteX1" fmla="*/ 375047 w 750094"/>
                <a:gd name="connsiteY1" fmla="*/ 750094 h 750093"/>
                <a:gd name="connsiteX2" fmla="*/ 0 w 750094"/>
                <a:gd name="connsiteY2" fmla="*/ 375047 h 750093"/>
                <a:gd name="connsiteX3" fmla="*/ 375047 w 750094"/>
                <a:gd name="connsiteY3" fmla="*/ 0 h 750093"/>
                <a:gd name="connsiteX4" fmla="*/ 750094 w 750094"/>
                <a:gd name="connsiteY4" fmla="*/ 375047 h 750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094" h="750093">
                  <a:moveTo>
                    <a:pt x="750094" y="375047"/>
                  </a:moveTo>
                  <a:cubicBezTo>
                    <a:pt x="750094" y="582180"/>
                    <a:pt x="582180" y="750094"/>
                    <a:pt x="375047" y="750094"/>
                  </a:cubicBezTo>
                  <a:cubicBezTo>
                    <a:pt x="167914" y="750094"/>
                    <a:pt x="0" y="582180"/>
                    <a:pt x="0" y="375047"/>
                  </a:cubicBezTo>
                  <a:cubicBezTo>
                    <a:pt x="0" y="167914"/>
                    <a:pt x="167914" y="0"/>
                    <a:pt x="375047" y="0"/>
                  </a:cubicBezTo>
                  <a:cubicBezTo>
                    <a:pt x="582180" y="0"/>
                    <a:pt x="750094" y="167914"/>
                    <a:pt x="750094" y="375047"/>
                  </a:cubicBezTo>
                  <a:close/>
                </a:path>
              </a:pathLst>
            </a:custGeom>
            <a:solidFill>
              <a:schemeClr val="accent1"/>
            </a:solidFill>
            <a:ln w="4267" cap="flat">
              <a:noFill/>
              <a:prstDash val="solid"/>
              <a:miter/>
            </a:ln>
          </p:spPr>
          <p:txBody>
            <a:bodyPr rtlCol="0" anchor="ctr"/>
            <a:lstStyle/>
            <a:p>
              <a:endParaRPr lang="fr-FR" sz="1800"/>
            </a:p>
          </p:txBody>
        </p:sp>
        <p:sp>
          <p:nvSpPr>
            <p:cNvPr id="15" name="Forme libre : forme 14">
              <a:extLst>
                <a:ext uri="{FF2B5EF4-FFF2-40B4-BE49-F238E27FC236}">
                  <a16:creationId xmlns:a16="http://schemas.microsoft.com/office/drawing/2014/main" id="{488B72C0-E9D0-FD41-74BE-4969D1B35C19}"/>
                </a:ext>
              </a:extLst>
            </p:cNvPr>
            <p:cNvSpPr/>
            <p:nvPr/>
          </p:nvSpPr>
          <p:spPr>
            <a:xfrm>
              <a:off x="1167292" y="5164704"/>
              <a:ext cx="3130" cy="203"/>
            </a:xfrm>
            <a:custGeom>
              <a:avLst/>
              <a:gdLst>
                <a:gd name="connsiteX0" fmla="*/ 0 w 4286"/>
                <a:gd name="connsiteY0" fmla="*/ 279 h 278"/>
                <a:gd name="connsiteX1" fmla="*/ 0 w 4286"/>
                <a:gd name="connsiteY1" fmla="*/ 279 h 278"/>
                <a:gd name="connsiteX2" fmla="*/ 0 w 4286"/>
                <a:gd name="connsiteY2" fmla="*/ 279 h 278"/>
              </a:gdLst>
              <a:ahLst/>
              <a:cxnLst>
                <a:cxn ang="0">
                  <a:pos x="connsiteX0" y="connsiteY0"/>
                </a:cxn>
                <a:cxn ang="0">
                  <a:pos x="connsiteX1" y="connsiteY1"/>
                </a:cxn>
                <a:cxn ang="0">
                  <a:pos x="connsiteX2" y="connsiteY2"/>
                </a:cxn>
              </a:cxnLst>
              <a:rect l="l" t="t" r="r" b="b"/>
              <a:pathLst>
                <a:path w="4286" h="278">
                  <a:moveTo>
                    <a:pt x="0" y="279"/>
                  </a:moveTo>
                  <a:cubicBezTo>
                    <a:pt x="0" y="279"/>
                    <a:pt x="0" y="279"/>
                    <a:pt x="0" y="279"/>
                  </a:cubicBezTo>
                  <a:cubicBezTo>
                    <a:pt x="0" y="22"/>
                    <a:pt x="0" y="-193"/>
                    <a:pt x="0" y="279"/>
                  </a:cubicBezTo>
                  <a:close/>
                </a:path>
              </a:pathLst>
            </a:custGeom>
            <a:solidFill>
              <a:srgbClr val="8265A9"/>
            </a:solidFill>
            <a:ln w="4267" cap="flat">
              <a:noFill/>
              <a:prstDash val="solid"/>
              <a:miter/>
            </a:ln>
          </p:spPr>
          <p:txBody>
            <a:bodyPr rtlCol="0" anchor="ctr"/>
            <a:lstStyle/>
            <a:p>
              <a:endParaRPr lang="fr-FR" sz="1800"/>
            </a:p>
          </p:txBody>
        </p:sp>
        <p:sp>
          <p:nvSpPr>
            <p:cNvPr id="16" name="Forme libre : forme 15">
              <a:extLst>
                <a:ext uri="{FF2B5EF4-FFF2-40B4-BE49-F238E27FC236}">
                  <a16:creationId xmlns:a16="http://schemas.microsoft.com/office/drawing/2014/main" id="{D6777188-F142-D086-9DAF-11C6A6762C35}"/>
                </a:ext>
              </a:extLst>
            </p:cNvPr>
            <p:cNvSpPr/>
            <p:nvPr/>
          </p:nvSpPr>
          <p:spPr>
            <a:xfrm>
              <a:off x="1167292" y="5164908"/>
              <a:ext cx="3130" cy="203"/>
            </a:xfrm>
            <a:custGeom>
              <a:avLst/>
              <a:gdLst>
                <a:gd name="connsiteX0" fmla="*/ 0 w 4286"/>
                <a:gd name="connsiteY0" fmla="*/ 0 h 278"/>
                <a:gd name="connsiteX1" fmla="*/ 0 w 4286"/>
                <a:gd name="connsiteY1" fmla="*/ 0 h 278"/>
                <a:gd name="connsiteX2" fmla="*/ 0 w 4286"/>
                <a:gd name="connsiteY2" fmla="*/ 0 h 278"/>
              </a:gdLst>
              <a:ahLst/>
              <a:cxnLst>
                <a:cxn ang="0">
                  <a:pos x="connsiteX0" y="connsiteY0"/>
                </a:cxn>
                <a:cxn ang="0">
                  <a:pos x="connsiteX1" y="connsiteY1"/>
                </a:cxn>
                <a:cxn ang="0">
                  <a:pos x="connsiteX2" y="connsiteY2"/>
                </a:cxn>
              </a:cxnLst>
              <a:rect l="l" t="t" r="r" b="b"/>
              <a:pathLst>
                <a:path w="4286" h="278">
                  <a:moveTo>
                    <a:pt x="0" y="0"/>
                  </a:moveTo>
                  <a:cubicBezTo>
                    <a:pt x="0" y="0"/>
                    <a:pt x="0" y="0"/>
                    <a:pt x="0" y="0"/>
                  </a:cubicBezTo>
                  <a:cubicBezTo>
                    <a:pt x="0" y="471"/>
                    <a:pt x="0" y="257"/>
                    <a:pt x="0" y="0"/>
                  </a:cubicBezTo>
                  <a:close/>
                </a:path>
              </a:pathLst>
            </a:custGeom>
            <a:solidFill>
              <a:srgbClr val="8265A9"/>
            </a:solidFill>
            <a:ln w="4267" cap="flat">
              <a:noFill/>
              <a:prstDash val="solid"/>
              <a:miter/>
            </a:ln>
          </p:spPr>
          <p:txBody>
            <a:bodyPr rtlCol="0" anchor="ctr"/>
            <a:lstStyle/>
            <a:p>
              <a:endParaRPr lang="fr-FR" sz="1800"/>
            </a:p>
          </p:txBody>
        </p:sp>
        <p:sp>
          <p:nvSpPr>
            <p:cNvPr id="18" name="Forme libre : forme 17">
              <a:extLst>
                <a:ext uri="{FF2B5EF4-FFF2-40B4-BE49-F238E27FC236}">
                  <a16:creationId xmlns:a16="http://schemas.microsoft.com/office/drawing/2014/main" id="{9B11620D-2F42-52E4-325C-B14E1BFC42DB}"/>
                </a:ext>
              </a:extLst>
            </p:cNvPr>
            <p:cNvSpPr/>
            <p:nvPr/>
          </p:nvSpPr>
          <p:spPr>
            <a:xfrm>
              <a:off x="813144" y="5096852"/>
              <a:ext cx="156663" cy="160779"/>
            </a:xfrm>
            <a:custGeom>
              <a:avLst/>
              <a:gdLst>
                <a:gd name="connsiteX0" fmla="*/ 114786 w 214505"/>
                <a:gd name="connsiteY0" fmla="*/ 117143 h 220141"/>
                <a:gd name="connsiteX1" fmla="*/ 0 w 214505"/>
                <a:gd name="connsiteY1" fmla="*/ 220142 h 220141"/>
                <a:gd name="connsiteX2" fmla="*/ 102484 w 214505"/>
                <a:gd name="connsiteY2" fmla="*/ 115000 h 220141"/>
                <a:gd name="connsiteX3" fmla="*/ 102484 w 214505"/>
                <a:gd name="connsiteY3" fmla="*/ 0 h 220141"/>
                <a:gd name="connsiteX4" fmla="*/ 118772 w 214505"/>
                <a:gd name="connsiteY4" fmla="*/ 118000 h 220141"/>
                <a:gd name="connsiteX5" fmla="*/ 214355 w 214505"/>
                <a:gd name="connsiteY5" fmla="*/ 218384 h 220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505" h="220141">
                  <a:moveTo>
                    <a:pt x="114786" y="117143"/>
                  </a:moveTo>
                  <a:cubicBezTo>
                    <a:pt x="772" y="114143"/>
                    <a:pt x="0" y="220142"/>
                    <a:pt x="0" y="220142"/>
                  </a:cubicBezTo>
                  <a:moveTo>
                    <a:pt x="102484" y="115000"/>
                  </a:moveTo>
                  <a:cubicBezTo>
                    <a:pt x="189409" y="115000"/>
                    <a:pt x="177237" y="0"/>
                    <a:pt x="102484" y="0"/>
                  </a:cubicBezTo>
                  <a:cubicBezTo>
                    <a:pt x="40977" y="0"/>
                    <a:pt x="15045" y="104413"/>
                    <a:pt x="118772" y="118000"/>
                  </a:cubicBezTo>
                  <a:cubicBezTo>
                    <a:pt x="222499" y="131631"/>
                    <a:pt x="214355" y="218384"/>
                    <a:pt x="214355" y="218384"/>
                  </a:cubicBezTo>
                </a:path>
              </a:pathLst>
            </a:custGeom>
            <a:noFill/>
            <a:ln w="17069" cap="flat">
              <a:solidFill>
                <a:schemeClr val="tx2">
                  <a:lumMod val="10000"/>
                  <a:lumOff val="90000"/>
                </a:schemeClr>
              </a:solidFill>
              <a:prstDash val="solid"/>
              <a:miter/>
            </a:ln>
          </p:spPr>
          <p:txBody>
            <a:bodyPr rtlCol="0" anchor="ctr"/>
            <a:lstStyle/>
            <a:p>
              <a:endParaRPr lang="fr-FR" sz="1800"/>
            </a:p>
          </p:txBody>
        </p:sp>
      </p:grpSp>
    </p:spTree>
    <p:extLst>
      <p:ext uri="{BB962C8B-B14F-4D97-AF65-F5344CB8AC3E}">
        <p14:creationId xmlns:p14="http://schemas.microsoft.com/office/powerpoint/2010/main" val="22813631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olution">
    <p:spTree>
      <p:nvGrpSpPr>
        <p:cNvPr id="1" name=""/>
        <p:cNvGrpSpPr/>
        <p:nvPr/>
      </p:nvGrpSpPr>
      <p:grpSpPr>
        <a:xfrm>
          <a:off x="0" y="0"/>
          <a:ext cx="0" cy="0"/>
          <a:chOff x="0" y="0"/>
          <a:chExt cx="0" cy="0"/>
        </a:xfrm>
      </p:grpSpPr>
      <p:pic>
        <p:nvPicPr>
          <p:cNvPr id="13" name="Image 12" descr="Une image contenant personne, bâtiment, téléphone mobile, téléphone&#10;&#10;Description générée automatiquement">
            <a:extLst>
              <a:ext uri="{FF2B5EF4-FFF2-40B4-BE49-F238E27FC236}">
                <a16:creationId xmlns:a16="http://schemas.microsoft.com/office/drawing/2014/main" id="{31B2528A-69D5-AA31-CCE7-0706740B277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394" y="390518"/>
            <a:ext cx="4267211" cy="5236562"/>
          </a:xfrm>
          <a:prstGeom prst="rect">
            <a:avLst/>
          </a:prstGeom>
        </p:spPr>
      </p:pic>
      <p:sp>
        <p:nvSpPr>
          <p:cNvPr id="7" name="Rectangle 6">
            <a:extLst>
              <a:ext uri="{FF2B5EF4-FFF2-40B4-BE49-F238E27FC236}">
                <a16:creationId xmlns:a16="http://schemas.microsoft.com/office/drawing/2014/main" id="{68F30427-2E61-1D0F-DF30-F4BF3AFB1136}"/>
              </a:ext>
            </a:extLst>
          </p:cNvPr>
          <p:cNvSpPr/>
          <p:nvPr/>
        </p:nvSpPr>
        <p:spPr>
          <a:xfrm>
            <a:off x="0" y="397035"/>
            <a:ext cx="4268696" cy="5230046"/>
          </a:xfrm>
          <a:prstGeom prst="rect">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2" name="Titre 1"/>
          <p:cNvSpPr>
            <a:spLocks noGrp="1"/>
          </p:cNvSpPr>
          <p:nvPr>
            <p:ph type="title"/>
          </p:nvPr>
        </p:nvSpPr>
        <p:spPr>
          <a:xfrm>
            <a:off x="587451" y="4029730"/>
            <a:ext cx="3383403" cy="1448881"/>
          </a:xfrm>
          <a:noFill/>
        </p:spPr>
        <p:txBody>
          <a:bodyPr/>
          <a:lstStyle>
            <a:lvl1pPr algn="r">
              <a:defRPr sz="3999">
                <a:ln>
                  <a:solidFill>
                    <a:schemeClr val="tx2"/>
                  </a:solidFill>
                </a:ln>
                <a:solidFill>
                  <a:schemeClr val="bg1"/>
                </a:solidFill>
              </a:defRPr>
            </a:lvl1pPr>
          </a:lstStyle>
          <a:p>
            <a:r>
              <a:rPr lang="fr-FR"/>
              <a:t>Modifiez le style du titre</a:t>
            </a:r>
          </a:p>
        </p:txBody>
      </p:sp>
      <p:sp>
        <p:nvSpPr>
          <p:cNvPr id="4" name="Espace réservé du numéro de diapositive 3"/>
          <p:cNvSpPr>
            <a:spLocks noGrp="1"/>
          </p:cNvSpPr>
          <p:nvPr>
            <p:ph type="sldNum" sz="quarter" idx="11"/>
          </p:nvPr>
        </p:nvSpPr>
        <p:spPr/>
        <p:txBody>
          <a:bodyPr/>
          <a:lstStyle/>
          <a:p>
            <a:fld id="{D08E2F52-E7AF-44C0-92A6-8AEDD3DB91DF}" type="slidenum">
              <a:rPr lang="fr-FR" smtClean="0"/>
              <a:t>‹N°›</a:t>
            </a:fld>
            <a:endParaRPr lang="fr-FR"/>
          </a:p>
        </p:txBody>
      </p:sp>
      <p:sp>
        <p:nvSpPr>
          <p:cNvPr id="6" name="Espace réservé du texte 5"/>
          <p:cNvSpPr>
            <a:spLocks noGrp="1"/>
          </p:cNvSpPr>
          <p:nvPr>
            <p:ph type="body" sz="quarter" idx="12"/>
          </p:nvPr>
        </p:nvSpPr>
        <p:spPr>
          <a:xfrm>
            <a:off x="4268696" y="801503"/>
            <a:ext cx="7640596" cy="5516226"/>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3" name="ZoneTexte 2">
            <a:extLst>
              <a:ext uri="{FF2B5EF4-FFF2-40B4-BE49-F238E27FC236}">
                <a16:creationId xmlns:a16="http://schemas.microsoft.com/office/drawing/2014/main" id="{BC556A0D-52AC-3EE7-9032-1C88A8769CCA}"/>
              </a:ext>
            </a:extLst>
          </p:cNvPr>
          <p:cNvSpPr txBox="1"/>
          <p:nvPr/>
        </p:nvSpPr>
        <p:spPr>
          <a:xfrm>
            <a:off x="0" y="5609894"/>
            <a:ext cx="2044966" cy="698959"/>
          </a:xfrm>
          <a:custGeom>
            <a:avLst/>
            <a:gdLst>
              <a:gd name="connsiteX0" fmla="*/ 0 w 1657350"/>
              <a:gd name="connsiteY0" fmla="*/ 116522 h 699121"/>
              <a:gd name="connsiteX1" fmla="*/ 116522 w 1657350"/>
              <a:gd name="connsiteY1" fmla="*/ 0 h 699121"/>
              <a:gd name="connsiteX2" fmla="*/ 1540828 w 1657350"/>
              <a:gd name="connsiteY2" fmla="*/ 0 h 699121"/>
              <a:gd name="connsiteX3" fmla="*/ 1657350 w 1657350"/>
              <a:gd name="connsiteY3" fmla="*/ 116522 h 699121"/>
              <a:gd name="connsiteX4" fmla="*/ 1657350 w 1657350"/>
              <a:gd name="connsiteY4" fmla="*/ 582599 h 699121"/>
              <a:gd name="connsiteX5" fmla="*/ 1540828 w 1657350"/>
              <a:gd name="connsiteY5" fmla="*/ 699121 h 699121"/>
              <a:gd name="connsiteX6" fmla="*/ 116522 w 1657350"/>
              <a:gd name="connsiteY6" fmla="*/ 699121 h 699121"/>
              <a:gd name="connsiteX7" fmla="*/ 0 w 1657350"/>
              <a:gd name="connsiteY7" fmla="*/ 582599 h 699121"/>
              <a:gd name="connsiteX8" fmla="*/ 0 w 1657350"/>
              <a:gd name="connsiteY8" fmla="*/ 116522 h 699121"/>
              <a:gd name="connsiteX0" fmla="*/ 0 w 1657350"/>
              <a:gd name="connsiteY0" fmla="*/ 116526 h 699125"/>
              <a:gd name="connsiteX1" fmla="*/ 116522 w 1657350"/>
              <a:gd name="connsiteY1" fmla="*/ 4 h 699125"/>
              <a:gd name="connsiteX2" fmla="*/ 1540828 w 1657350"/>
              <a:gd name="connsiteY2" fmla="*/ 4 h 699125"/>
              <a:gd name="connsiteX3" fmla="*/ 1657350 w 1657350"/>
              <a:gd name="connsiteY3" fmla="*/ 116526 h 699125"/>
              <a:gd name="connsiteX4" fmla="*/ 1657350 w 1657350"/>
              <a:gd name="connsiteY4" fmla="*/ 582603 h 699125"/>
              <a:gd name="connsiteX5" fmla="*/ 1540828 w 1657350"/>
              <a:gd name="connsiteY5" fmla="*/ 699125 h 699125"/>
              <a:gd name="connsiteX6" fmla="*/ 116522 w 1657350"/>
              <a:gd name="connsiteY6" fmla="*/ 699125 h 699125"/>
              <a:gd name="connsiteX7" fmla="*/ 0 w 1657350"/>
              <a:gd name="connsiteY7" fmla="*/ 582603 h 699125"/>
              <a:gd name="connsiteX8" fmla="*/ 0 w 1657350"/>
              <a:gd name="connsiteY8" fmla="*/ 116526 h 699125"/>
              <a:gd name="connsiteX0" fmla="*/ 0 w 1657350"/>
              <a:gd name="connsiteY0" fmla="*/ 116522 h 699121"/>
              <a:gd name="connsiteX1" fmla="*/ 116522 w 1657350"/>
              <a:gd name="connsiteY1" fmla="*/ 0 h 699121"/>
              <a:gd name="connsiteX2" fmla="*/ 1540828 w 1657350"/>
              <a:gd name="connsiteY2" fmla="*/ 0 h 699121"/>
              <a:gd name="connsiteX3" fmla="*/ 1657350 w 1657350"/>
              <a:gd name="connsiteY3" fmla="*/ 116522 h 699121"/>
              <a:gd name="connsiteX4" fmla="*/ 1657350 w 1657350"/>
              <a:gd name="connsiteY4" fmla="*/ 582599 h 699121"/>
              <a:gd name="connsiteX5" fmla="*/ 1540828 w 1657350"/>
              <a:gd name="connsiteY5" fmla="*/ 699121 h 699121"/>
              <a:gd name="connsiteX6" fmla="*/ 116522 w 1657350"/>
              <a:gd name="connsiteY6" fmla="*/ 699121 h 699121"/>
              <a:gd name="connsiteX7" fmla="*/ 0 w 1657350"/>
              <a:gd name="connsiteY7" fmla="*/ 582599 h 699121"/>
              <a:gd name="connsiteX8" fmla="*/ 0 w 1657350"/>
              <a:gd name="connsiteY8" fmla="*/ 116522 h 699121"/>
              <a:gd name="connsiteX0" fmla="*/ 0 w 1657350"/>
              <a:gd name="connsiteY0" fmla="*/ 116522 h 699121"/>
              <a:gd name="connsiteX1" fmla="*/ 116522 w 1657350"/>
              <a:gd name="connsiteY1" fmla="*/ 0 h 699121"/>
              <a:gd name="connsiteX2" fmla="*/ 1540828 w 1657350"/>
              <a:gd name="connsiteY2" fmla="*/ 0 h 699121"/>
              <a:gd name="connsiteX3" fmla="*/ 1657350 w 1657350"/>
              <a:gd name="connsiteY3" fmla="*/ 116522 h 699121"/>
              <a:gd name="connsiteX4" fmla="*/ 1657350 w 1657350"/>
              <a:gd name="connsiteY4" fmla="*/ 582599 h 699121"/>
              <a:gd name="connsiteX5" fmla="*/ 1540828 w 1657350"/>
              <a:gd name="connsiteY5" fmla="*/ 699121 h 699121"/>
              <a:gd name="connsiteX6" fmla="*/ 116522 w 1657350"/>
              <a:gd name="connsiteY6" fmla="*/ 699121 h 699121"/>
              <a:gd name="connsiteX7" fmla="*/ 0 w 1657350"/>
              <a:gd name="connsiteY7" fmla="*/ 582599 h 699121"/>
              <a:gd name="connsiteX8" fmla="*/ 0 w 1657350"/>
              <a:gd name="connsiteY8" fmla="*/ 116522 h 699121"/>
              <a:gd name="connsiteX0" fmla="*/ 0 w 1657350"/>
              <a:gd name="connsiteY0" fmla="*/ 116522 h 699121"/>
              <a:gd name="connsiteX1" fmla="*/ 6985 w 1657350"/>
              <a:gd name="connsiteY1" fmla="*/ 0 h 699121"/>
              <a:gd name="connsiteX2" fmla="*/ 1540828 w 1657350"/>
              <a:gd name="connsiteY2" fmla="*/ 0 h 699121"/>
              <a:gd name="connsiteX3" fmla="*/ 1657350 w 1657350"/>
              <a:gd name="connsiteY3" fmla="*/ 116522 h 699121"/>
              <a:gd name="connsiteX4" fmla="*/ 1657350 w 1657350"/>
              <a:gd name="connsiteY4" fmla="*/ 582599 h 699121"/>
              <a:gd name="connsiteX5" fmla="*/ 1540828 w 1657350"/>
              <a:gd name="connsiteY5" fmla="*/ 699121 h 699121"/>
              <a:gd name="connsiteX6" fmla="*/ 116522 w 1657350"/>
              <a:gd name="connsiteY6" fmla="*/ 699121 h 699121"/>
              <a:gd name="connsiteX7" fmla="*/ 0 w 1657350"/>
              <a:gd name="connsiteY7" fmla="*/ 582599 h 699121"/>
              <a:gd name="connsiteX8" fmla="*/ 0 w 1657350"/>
              <a:gd name="connsiteY8" fmla="*/ 116522 h 699121"/>
              <a:gd name="connsiteX0" fmla="*/ 0 w 1657350"/>
              <a:gd name="connsiteY0" fmla="*/ 116522 h 699121"/>
              <a:gd name="connsiteX1" fmla="*/ 6985 w 1657350"/>
              <a:gd name="connsiteY1" fmla="*/ 0 h 699121"/>
              <a:gd name="connsiteX2" fmla="*/ 1540828 w 1657350"/>
              <a:gd name="connsiteY2" fmla="*/ 0 h 699121"/>
              <a:gd name="connsiteX3" fmla="*/ 1657350 w 1657350"/>
              <a:gd name="connsiteY3" fmla="*/ 116522 h 699121"/>
              <a:gd name="connsiteX4" fmla="*/ 1657350 w 1657350"/>
              <a:gd name="connsiteY4" fmla="*/ 582599 h 699121"/>
              <a:gd name="connsiteX5" fmla="*/ 1540828 w 1657350"/>
              <a:gd name="connsiteY5" fmla="*/ 699121 h 699121"/>
              <a:gd name="connsiteX6" fmla="*/ 116522 w 1657350"/>
              <a:gd name="connsiteY6" fmla="*/ 699121 h 699121"/>
              <a:gd name="connsiteX7" fmla="*/ 0 w 1657350"/>
              <a:gd name="connsiteY7" fmla="*/ 582599 h 699121"/>
              <a:gd name="connsiteX8" fmla="*/ 0 w 1657350"/>
              <a:gd name="connsiteY8" fmla="*/ 116522 h 699121"/>
              <a:gd name="connsiteX0" fmla="*/ 0 w 1657350"/>
              <a:gd name="connsiteY0" fmla="*/ 116522 h 699121"/>
              <a:gd name="connsiteX1" fmla="*/ 6985 w 1657350"/>
              <a:gd name="connsiteY1" fmla="*/ 0 h 699121"/>
              <a:gd name="connsiteX2" fmla="*/ 1540828 w 1657350"/>
              <a:gd name="connsiteY2" fmla="*/ 0 h 699121"/>
              <a:gd name="connsiteX3" fmla="*/ 1657350 w 1657350"/>
              <a:gd name="connsiteY3" fmla="*/ 116522 h 699121"/>
              <a:gd name="connsiteX4" fmla="*/ 1657350 w 1657350"/>
              <a:gd name="connsiteY4" fmla="*/ 582599 h 699121"/>
              <a:gd name="connsiteX5" fmla="*/ 1540828 w 1657350"/>
              <a:gd name="connsiteY5" fmla="*/ 699121 h 699121"/>
              <a:gd name="connsiteX6" fmla="*/ 116522 w 1657350"/>
              <a:gd name="connsiteY6" fmla="*/ 699121 h 699121"/>
              <a:gd name="connsiteX7" fmla="*/ 0 w 1657350"/>
              <a:gd name="connsiteY7" fmla="*/ 582599 h 699121"/>
              <a:gd name="connsiteX8" fmla="*/ 0 w 1657350"/>
              <a:gd name="connsiteY8" fmla="*/ 116522 h 699121"/>
              <a:gd name="connsiteX0" fmla="*/ 2540 w 1659890"/>
              <a:gd name="connsiteY0" fmla="*/ 116522 h 699121"/>
              <a:gd name="connsiteX1" fmla="*/ 9525 w 1659890"/>
              <a:gd name="connsiteY1" fmla="*/ 0 h 699121"/>
              <a:gd name="connsiteX2" fmla="*/ 1543368 w 1659890"/>
              <a:gd name="connsiteY2" fmla="*/ 0 h 699121"/>
              <a:gd name="connsiteX3" fmla="*/ 1659890 w 1659890"/>
              <a:gd name="connsiteY3" fmla="*/ 116522 h 699121"/>
              <a:gd name="connsiteX4" fmla="*/ 1659890 w 1659890"/>
              <a:gd name="connsiteY4" fmla="*/ 582599 h 699121"/>
              <a:gd name="connsiteX5" fmla="*/ 1543368 w 1659890"/>
              <a:gd name="connsiteY5" fmla="*/ 699121 h 699121"/>
              <a:gd name="connsiteX6" fmla="*/ 0 w 1659890"/>
              <a:gd name="connsiteY6" fmla="*/ 699121 h 699121"/>
              <a:gd name="connsiteX7" fmla="*/ 2540 w 1659890"/>
              <a:gd name="connsiteY7" fmla="*/ 582599 h 699121"/>
              <a:gd name="connsiteX8" fmla="*/ 2540 w 1659890"/>
              <a:gd name="connsiteY8" fmla="*/ 116522 h 69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9890" h="699121">
                <a:moveTo>
                  <a:pt x="2540" y="116522"/>
                </a:moveTo>
                <a:lnTo>
                  <a:pt x="9525" y="0"/>
                </a:lnTo>
                <a:lnTo>
                  <a:pt x="1543368" y="0"/>
                </a:lnTo>
                <a:cubicBezTo>
                  <a:pt x="1607721" y="0"/>
                  <a:pt x="1659890" y="52169"/>
                  <a:pt x="1659890" y="116522"/>
                </a:cubicBezTo>
                <a:lnTo>
                  <a:pt x="1659890" y="582599"/>
                </a:lnTo>
                <a:cubicBezTo>
                  <a:pt x="1659890" y="646952"/>
                  <a:pt x="1607721" y="699121"/>
                  <a:pt x="1543368" y="699121"/>
                </a:cubicBezTo>
                <a:lnTo>
                  <a:pt x="0" y="699121"/>
                </a:lnTo>
                <a:cubicBezTo>
                  <a:pt x="847" y="660280"/>
                  <a:pt x="1693" y="621440"/>
                  <a:pt x="2540" y="582599"/>
                </a:cubicBezTo>
                <a:lnTo>
                  <a:pt x="2540" y="116522"/>
                </a:lnTo>
                <a:close/>
              </a:path>
            </a:pathLst>
          </a:custGeom>
          <a:solidFill>
            <a:schemeClr val="accent1"/>
          </a:solidFill>
        </p:spPr>
        <p:txBody>
          <a:bodyPr wrap="square" rtlCol="0" anchor="ctr" anchorCtr="0">
            <a:noAutofit/>
          </a:bodyPr>
          <a:lstStyle/>
          <a:p>
            <a:pPr marL="1588" indent="-1588" algn="r"/>
            <a:r>
              <a:rPr lang="fr-FR" sz="2000" b="1">
                <a:solidFill>
                  <a:schemeClr val="bg1"/>
                </a:solidFill>
                <a:latin typeface="+mn-lt"/>
                <a:cs typeface="Times New Roman" panose="02020603050405020304" pitchFamily="18" charset="0"/>
              </a:rPr>
              <a:t>Indications de solution</a:t>
            </a:r>
            <a:endParaRPr lang="fr-FR" sz="2400" b="1">
              <a:solidFill>
                <a:schemeClr val="bg1"/>
              </a:solidFill>
              <a:latin typeface="+mn-lt"/>
              <a:cs typeface="Times New Roman" panose="02020603050405020304" pitchFamily="18" charset="0"/>
            </a:endParaRPr>
          </a:p>
        </p:txBody>
      </p:sp>
      <p:sp>
        <p:nvSpPr>
          <p:cNvPr id="5" name="Espace réservé du pied de page 1">
            <a:extLst>
              <a:ext uri="{FF2B5EF4-FFF2-40B4-BE49-F238E27FC236}">
                <a16:creationId xmlns:a16="http://schemas.microsoft.com/office/drawing/2014/main" id="{97E475FA-5570-4A87-D863-6F79E825FCD6}"/>
              </a:ext>
            </a:extLst>
          </p:cNvPr>
          <p:cNvSpPr>
            <a:spLocks noGrp="1"/>
          </p:cNvSpPr>
          <p:nvPr>
            <p:ph type="ftr" sz="quarter" idx="22"/>
          </p:nvPr>
        </p:nvSpPr>
        <p:spPr>
          <a:xfrm>
            <a:off x="4259818" y="6672179"/>
            <a:ext cx="4113748" cy="107975"/>
          </a:xfrm>
        </p:spPr>
        <p:txBody>
          <a:bodyPr/>
          <a:lstStyle/>
          <a:p>
            <a:endParaRPr lang="fr-FR"/>
          </a:p>
        </p:txBody>
      </p:sp>
    </p:spTree>
    <p:extLst>
      <p:ext uri="{BB962C8B-B14F-4D97-AF65-F5344CB8AC3E}">
        <p14:creationId xmlns:p14="http://schemas.microsoft.com/office/powerpoint/2010/main" val="3320543877"/>
      </p:ext>
    </p:extLst>
  </p:cSld>
  <p:clrMapOvr>
    <a:masterClrMapping/>
  </p:clrMapOvr>
  <p:extLst>
    <p:ext uri="{DCECCB84-F9BA-43D5-87BE-67443E8EF086}">
      <p15:sldGuideLst xmlns:p15="http://schemas.microsoft.com/office/powerpoint/2012/main">
        <p15:guide id="1" orient="horz" pos="2115">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D0457BA-E4F8-FD2E-5444-E30ABB2A32DC}"/>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B92A1149-CAED-DCEA-CA8A-5275DA88C9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D3E62B4C-1294-BB4E-FF6E-3FBEA78A76B8}"/>
              </a:ext>
            </a:extLst>
          </p:cNvPr>
          <p:cNvSpPr>
            <a:spLocks noGrp="1"/>
          </p:cNvSpPr>
          <p:nvPr>
            <p:ph type="dt" sz="half" idx="10"/>
          </p:nvPr>
        </p:nvSpPr>
        <p:spPr/>
        <p:txBody>
          <a:bodyPr/>
          <a:lstStyle/>
          <a:p>
            <a:fld id="{891262CF-C040-432F-B97B-BF3BC8C5034D}" type="datetimeFigureOut">
              <a:rPr lang="fr-FR" smtClean="0"/>
              <a:t>26/11/2024</a:t>
            </a:fld>
            <a:endParaRPr lang="fr-FR"/>
          </a:p>
        </p:txBody>
      </p:sp>
      <p:sp>
        <p:nvSpPr>
          <p:cNvPr id="5" name="Espace réservé du pied de page 4">
            <a:extLst>
              <a:ext uri="{FF2B5EF4-FFF2-40B4-BE49-F238E27FC236}">
                <a16:creationId xmlns:a16="http://schemas.microsoft.com/office/drawing/2014/main" id="{56268890-B346-6E2D-1C3E-DB99D697D66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D63C3AC-2D02-F5FE-7B6B-A947F592385F}"/>
              </a:ext>
            </a:extLst>
          </p:cNvPr>
          <p:cNvSpPr>
            <a:spLocks noGrp="1"/>
          </p:cNvSpPr>
          <p:nvPr>
            <p:ph type="sldNum" sz="quarter" idx="12"/>
          </p:nvPr>
        </p:nvSpPr>
        <p:spPr/>
        <p:txBody>
          <a:bodyPr/>
          <a:lstStyle/>
          <a:p>
            <a:fld id="{D08E2F52-E7AF-44C0-92A6-8AEDD3DB91DF}" type="slidenum">
              <a:rPr lang="fr-FR" smtClean="0"/>
              <a:t>‹N°›</a:t>
            </a:fld>
            <a:endParaRPr lang="fr-FR"/>
          </a:p>
        </p:txBody>
      </p:sp>
    </p:spTree>
    <p:extLst>
      <p:ext uri="{BB962C8B-B14F-4D97-AF65-F5344CB8AC3E}">
        <p14:creationId xmlns:p14="http://schemas.microsoft.com/office/powerpoint/2010/main" val="25619045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exte simple">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1"/>
          </p:nvPr>
        </p:nvSpPr>
        <p:spPr/>
        <p:txBody>
          <a:bodyPr/>
          <a:lstStyle/>
          <a:p>
            <a:fld id="{F268F481-6066-4D46-81FD-01344D877AD0}" type="slidenum">
              <a:rPr lang="en-US" smtClean="0"/>
              <a:t>‹N°›</a:t>
            </a:fld>
            <a:endParaRPr lang="en-US"/>
          </a:p>
        </p:txBody>
      </p:sp>
      <p:sp>
        <p:nvSpPr>
          <p:cNvPr id="17" name="Espace réservé du texte 16">
            <a:extLst>
              <a:ext uri="{FF2B5EF4-FFF2-40B4-BE49-F238E27FC236}">
                <a16:creationId xmlns:a16="http://schemas.microsoft.com/office/drawing/2014/main" id="{6D1CB738-7215-422E-BB5E-7AFA561F298F}"/>
              </a:ext>
            </a:extLst>
          </p:cNvPr>
          <p:cNvSpPr>
            <a:spLocks noGrp="1"/>
          </p:cNvSpPr>
          <p:nvPr>
            <p:ph type="body" sz="quarter" idx="12"/>
          </p:nvPr>
        </p:nvSpPr>
        <p:spPr>
          <a:xfrm>
            <a:off x="1651000" y="1052568"/>
            <a:ext cx="9702800" cy="4548132"/>
          </a:xfrm>
          <a:prstGeom prst="rect">
            <a:avLst/>
          </a:prstGeom>
        </p:spPr>
        <p:txBody>
          <a:bodyPr/>
          <a:lstStyle>
            <a:lvl1pPr marL="228600" indent="-228600">
              <a:buClr>
                <a:srgbClr val="0EA280"/>
              </a:buClr>
              <a:buFont typeface="Courier New" panose="02070309020205020404" pitchFamily="49" charset="0"/>
              <a:buChar char="o"/>
              <a:defRPr sz="2800">
                <a:solidFill>
                  <a:schemeClr val="tx1">
                    <a:lumMod val="50000"/>
                    <a:lumOff val="50000"/>
                  </a:schemeClr>
                </a:solidFill>
                <a:latin typeface="Arial" panose="020B0604020202020204" pitchFamily="34" charset="0"/>
                <a:cs typeface="Arial" panose="020B0604020202020204" pitchFamily="34" charset="0"/>
              </a:defRPr>
            </a:lvl1pPr>
            <a:lvl2pPr marL="685800" indent="-228600">
              <a:buClr>
                <a:srgbClr val="0EA280"/>
              </a:buClr>
              <a:buFont typeface="Courier New" panose="02070309020205020404" pitchFamily="49" charset="0"/>
              <a:buChar char="o"/>
              <a:defRPr sz="2400">
                <a:solidFill>
                  <a:schemeClr val="tx1">
                    <a:lumMod val="50000"/>
                    <a:lumOff val="50000"/>
                  </a:schemeClr>
                </a:solidFill>
                <a:latin typeface="Arial" panose="020B0604020202020204" pitchFamily="34" charset="0"/>
                <a:cs typeface="Arial" panose="020B0604020202020204" pitchFamily="34" charset="0"/>
              </a:defRPr>
            </a:lvl2pPr>
            <a:lvl3pPr marL="1143000" indent="-228600">
              <a:buClr>
                <a:srgbClr val="0EA280"/>
              </a:buClr>
              <a:buFont typeface="Courier New" panose="02070309020205020404" pitchFamily="49" charset="0"/>
              <a:buChar char="o"/>
              <a:defRPr sz="2000">
                <a:solidFill>
                  <a:schemeClr val="tx1">
                    <a:lumMod val="50000"/>
                    <a:lumOff val="50000"/>
                  </a:schemeClr>
                </a:solidFill>
                <a:latin typeface="Arial" panose="020B0604020202020204" pitchFamily="34" charset="0"/>
                <a:cs typeface="Arial" panose="020B0604020202020204" pitchFamily="34" charset="0"/>
              </a:defRPr>
            </a:lvl3pPr>
            <a:lvl4pPr marL="1600200" indent="-228600">
              <a:buClr>
                <a:srgbClr val="0EA280"/>
              </a:buClr>
              <a:buFont typeface="Courier New" panose="02070309020205020404" pitchFamily="49" charset="0"/>
              <a:buChar char="o"/>
              <a:defRPr sz="1800">
                <a:solidFill>
                  <a:schemeClr val="tx1">
                    <a:lumMod val="50000"/>
                    <a:lumOff val="50000"/>
                  </a:schemeClr>
                </a:solidFill>
                <a:latin typeface="Arial" panose="020B0604020202020204" pitchFamily="34" charset="0"/>
                <a:cs typeface="Arial" panose="020B0604020202020204" pitchFamily="34" charset="0"/>
              </a:defRPr>
            </a:lvl4pPr>
            <a:lvl5pPr marL="2057400" indent="-228600">
              <a:buClr>
                <a:srgbClr val="0EA280"/>
              </a:buClr>
              <a:buFont typeface="Courier New" panose="02070309020205020404" pitchFamily="49" charset="0"/>
              <a:buChar char="o"/>
              <a:defRPr sz="1800">
                <a:solidFill>
                  <a:schemeClr val="tx1">
                    <a:lumMod val="50000"/>
                    <a:lumOff val="50000"/>
                  </a:schemeClr>
                </a:solidFill>
                <a:latin typeface="Arial" panose="020B0604020202020204" pitchFamily="34" charset="0"/>
                <a:cs typeface="Arial" panose="020B0604020202020204" pitchFamily="34" charset="0"/>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9" name="Titre 18">
            <a:extLst>
              <a:ext uri="{FF2B5EF4-FFF2-40B4-BE49-F238E27FC236}">
                <a16:creationId xmlns:a16="http://schemas.microsoft.com/office/drawing/2014/main" id="{66224D9A-48B8-4687-AD39-148F199A0D69}"/>
              </a:ext>
            </a:extLst>
          </p:cNvPr>
          <p:cNvSpPr>
            <a:spLocks noGrp="1"/>
          </p:cNvSpPr>
          <p:nvPr>
            <p:ph type="title"/>
          </p:nvPr>
        </p:nvSpPr>
        <p:spPr>
          <a:xfrm>
            <a:off x="301487" y="267591"/>
            <a:ext cx="10515600" cy="368514"/>
          </a:xfrm>
          <a:prstGeom prst="rect">
            <a:avLst/>
          </a:prstGeom>
        </p:spPr>
        <p:txBody>
          <a:bodyPr/>
          <a:lstStyle>
            <a:lvl1pPr>
              <a:defRPr kumimoji="0" lang="fr-FR" sz="2200" b="1" i="0" u="none" strike="noStrike" kern="1200" cap="none" spc="0" normalizeH="0" baseline="0" noProof="0" dirty="0" smtClean="0">
                <a:ln>
                  <a:noFill/>
                </a:ln>
                <a:solidFill>
                  <a:srgbClr val="006C6D"/>
                </a:solidFill>
                <a:effectLst/>
                <a:uLnTx/>
                <a:uFillTx/>
                <a:latin typeface="Arial" panose="020B0604020202020204" pitchFamily="34" charset="0"/>
                <a:ea typeface="Verdana" panose="020B0604030504040204" pitchFamily="34" charset="0"/>
                <a:cs typeface="Arial" panose="020B0604020202020204" pitchFamily="34" charset="0"/>
              </a:defRPr>
            </a:lvl1pPr>
          </a:lstStyle>
          <a:p>
            <a:r>
              <a:rPr lang="fr-FR"/>
              <a:t>Modifiez le style du titre</a:t>
            </a:r>
            <a:endParaRPr lang="fr-FR" dirty="0"/>
          </a:p>
        </p:txBody>
      </p:sp>
      <p:cxnSp>
        <p:nvCxnSpPr>
          <p:cNvPr id="20" name="Connecteur droit 19">
            <a:extLst>
              <a:ext uri="{FF2B5EF4-FFF2-40B4-BE49-F238E27FC236}">
                <a16:creationId xmlns:a16="http://schemas.microsoft.com/office/drawing/2014/main" id="{5E315C6A-4137-4ACE-A57C-4DD6C3EC8D41}"/>
              </a:ext>
            </a:extLst>
          </p:cNvPr>
          <p:cNvCxnSpPr/>
          <p:nvPr/>
        </p:nvCxnSpPr>
        <p:spPr>
          <a:xfrm>
            <a:off x="156000" y="844336"/>
            <a:ext cx="118800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042685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itre intercalaire">
    <p:spTree>
      <p:nvGrpSpPr>
        <p:cNvPr id="1" name=""/>
        <p:cNvGrpSpPr/>
        <p:nvPr/>
      </p:nvGrpSpPr>
      <p:grpSpPr>
        <a:xfrm>
          <a:off x="0" y="0"/>
          <a:ext cx="0" cy="0"/>
          <a:chOff x="0" y="0"/>
          <a:chExt cx="0" cy="0"/>
        </a:xfrm>
      </p:grpSpPr>
      <p:sp>
        <p:nvSpPr>
          <p:cNvPr id="12" name="ZoneTexte 11"/>
          <p:cNvSpPr txBox="1"/>
          <p:nvPr/>
        </p:nvSpPr>
        <p:spPr>
          <a:xfrm>
            <a:off x="475861" y="2920482"/>
            <a:ext cx="5234475"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000" b="0" i="0" u="none" strike="noStrike" kern="1200" cap="none" spc="0" normalizeH="0" baseline="0" noProof="0" dirty="0">
                <a:ln>
                  <a:noFill/>
                </a:ln>
                <a:solidFill>
                  <a:prstClr val="white"/>
                </a:solidFill>
                <a:effectLst/>
                <a:uLnTx/>
                <a:uFillTx/>
                <a:latin typeface="Calibri" panose="020F0502020204030204"/>
                <a:ea typeface="+mn-ea"/>
                <a:cs typeface="+mn-cs"/>
              </a:rPr>
              <a:t>Titre intercalaire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4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4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Espace réservé du numéro de diapositive 6">
            <a:extLst>
              <a:ext uri="{FF2B5EF4-FFF2-40B4-BE49-F238E27FC236}">
                <a16:creationId xmlns:a16="http://schemas.microsoft.com/office/drawing/2014/main" id="{A4297CF5-3C36-41EE-AA80-3F297B9BA25D}"/>
              </a:ext>
            </a:extLst>
          </p:cNvPr>
          <p:cNvSpPr>
            <a:spLocks noGrp="1"/>
          </p:cNvSpPr>
          <p:nvPr>
            <p:ph type="sldNum" sz="quarter" idx="12"/>
          </p:nvPr>
        </p:nvSpPr>
        <p:spPr/>
        <p:txBody>
          <a:bodyPr/>
          <a:lstStyle/>
          <a:p>
            <a:fld id="{438C29AB-3140-47B1-B9E0-4B032A517560}" type="slidenum">
              <a:rPr lang="fr-FR" smtClean="0"/>
              <a:t>‹N°›</a:t>
            </a:fld>
            <a:endParaRPr lang="fr-FR"/>
          </a:p>
        </p:txBody>
      </p:sp>
      <p:sp>
        <p:nvSpPr>
          <p:cNvPr id="9" name="Titre 8">
            <a:extLst>
              <a:ext uri="{FF2B5EF4-FFF2-40B4-BE49-F238E27FC236}">
                <a16:creationId xmlns:a16="http://schemas.microsoft.com/office/drawing/2014/main" id="{8930ACA4-4F57-487B-9759-51AF27CFACB0}"/>
              </a:ext>
            </a:extLst>
          </p:cNvPr>
          <p:cNvSpPr>
            <a:spLocks noGrp="1"/>
          </p:cNvSpPr>
          <p:nvPr>
            <p:ph type="title" hasCustomPrompt="1"/>
          </p:nvPr>
        </p:nvSpPr>
        <p:spPr>
          <a:xfrm>
            <a:off x="310019" y="2354894"/>
            <a:ext cx="11656264" cy="1899062"/>
          </a:xfrm>
          <a:solidFill>
            <a:srgbClr val="7290A4"/>
          </a:solidFill>
        </p:spPr>
        <p:txBody>
          <a:bodyPr anchor="ctr">
            <a:normAutofit/>
          </a:bodyPr>
          <a:lstStyle>
            <a:lvl1pPr>
              <a:defRPr sz="4400">
                <a:solidFill>
                  <a:schemeClr val="bg1"/>
                </a:solidFill>
                <a:latin typeface="+mj-lt"/>
              </a:defRPr>
            </a:lvl1pPr>
          </a:lstStyle>
          <a:p>
            <a:r>
              <a:rPr lang="fr-FR" dirty="0"/>
              <a:t>TITRE DIAPOSITIVE INTERCALAIRE</a:t>
            </a:r>
          </a:p>
        </p:txBody>
      </p:sp>
      <p:pic>
        <p:nvPicPr>
          <p:cNvPr id="4" name="Image 3"/>
          <p:cNvPicPr>
            <a:picLocks noChangeAspect="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04800" y="4253958"/>
            <a:ext cx="11661483" cy="309079"/>
          </a:xfrm>
          <a:prstGeom prst="rect">
            <a:avLst/>
          </a:prstGeom>
        </p:spPr>
      </p:pic>
      <p:sp>
        <p:nvSpPr>
          <p:cNvPr id="6" name="Espace réservé du pied de page 5"/>
          <p:cNvSpPr>
            <a:spLocks noGrp="1"/>
          </p:cNvSpPr>
          <p:nvPr>
            <p:ph type="ftr" sz="quarter" idx="13"/>
          </p:nvPr>
        </p:nvSpPr>
        <p:spPr/>
        <p:txBody>
          <a:bodyPr/>
          <a:lstStyle/>
          <a:p>
            <a:pPr algn="ctr" fontAlgn="auto">
              <a:spcBef>
                <a:spcPts val="0"/>
              </a:spcBef>
              <a:spcAft>
                <a:spcPts val="0"/>
              </a:spcAft>
              <a:defRPr/>
            </a:pPr>
            <a:endParaRPr lang="fr-FR" sz="1200" dirty="0">
              <a:solidFill>
                <a:prstClr val="white"/>
              </a:solidFill>
              <a:latin typeface="Calibri" panose="020F0502020204030204"/>
              <a:cs typeface="+mn-cs"/>
            </a:endParaRPr>
          </a:p>
        </p:txBody>
      </p:sp>
    </p:spTree>
    <p:extLst>
      <p:ext uri="{BB962C8B-B14F-4D97-AF65-F5344CB8AC3E}">
        <p14:creationId xmlns:p14="http://schemas.microsoft.com/office/powerpoint/2010/main" val="23034791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_Normal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41EFBB-A341-4FB9-8832-DEDD612FE309}"/>
              </a:ext>
            </a:extLst>
          </p:cNvPr>
          <p:cNvSpPr>
            <a:spLocks noGrp="1"/>
          </p:cNvSpPr>
          <p:nvPr>
            <p:ph type="title"/>
          </p:nvPr>
        </p:nvSpPr>
        <p:spPr>
          <a:xfrm>
            <a:off x="642549" y="943512"/>
            <a:ext cx="10711251" cy="771979"/>
          </a:xfrm>
        </p:spPr>
        <p:txBody>
          <a:bodyPr/>
          <a:lstStyle/>
          <a:p>
            <a:r>
              <a:rPr lang="fr-FR"/>
              <a:t>Modifiez le style du titre</a:t>
            </a:r>
            <a:endParaRPr lang="fr-FR" dirty="0"/>
          </a:p>
        </p:txBody>
      </p:sp>
      <p:sp>
        <p:nvSpPr>
          <p:cNvPr id="7" name="Espace réservé du contenu 6">
            <a:extLst>
              <a:ext uri="{FF2B5EF4-FFF2-40B4-BE49-F238E27FC236}">
                <a16:creationId xmlns:a16="http://schemas.microsoft.com/office/drawing/2014/main" id="{D7107845-4C3B-4B69-990A-B3D68C4E4D38}"/>
              </a:ext>
            </a:extLst>
          </p:cNvPr>
          <p:cNvSpPr>
            <a:spLocks noGrp="1"/>
          </p:cNvSpPr>
          <p:nvPr>
            <p:ph sz="quarter" idx="13"/>
          </p:nvPr>
        </p:nvSpPr>
        <p:spPr>
          <a:xfrm>
            <a:off x="642243" y="1604682"/>
            <a:ext cx="10711557" cy="4473442"/>
          </a:xfrm>
        </p:spPr>
        <p:txBody>
          <a:bodyPr>
            <a:normAutofit/>
          </a:bodyPr>
          <a:lstStyle>
            <a:lvl1pPr marL="268288" indent="-268288">
              <a:lnSpc>
                <a:spcPct val="90000"/>
              </a:lnSpc>
              <a:defRPr sz="3200"/>
            </a:lvl1pPr>
            <a:lvl2pPr marL="627063" indent="-268288">
              <a:lnSpc>
                <a:spcPct val="90000"/>
              </a:lnSpc>
              <a:defRPr sz="2800"/>
            </a:lvl2pPr>
            <a:lvl3pPr marL="985838" indent="-268288">
              <a:lnSpc>
                <a:spcPct val="90000"/>
              </a:lnSpc>
              <a:defRPr sz="2400"/>
            </a:lvl3pPr>
            <a:lvl4pPr marL="1344613" indent="-268288">
              <a:lnSpc>
                <a:spcPct val="90000"/>
              </a:lnSpc>
              <a:defRPr sz="2000"/>
            </a:lvl4pPr>
            <a:lvl5pPr marL="1703388" indent="-268288">
              <a:lnSpc>
                <a:spcPct val="90000"/>
              </a:lnSpc>
              <a:defRPr sz="20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Rectangle 7">
            <a:extLst>
              <a:ext uri="{FF2B5EF4-FFF2-40B4-BE49-F238E27FC236}">
                <a16:creationId xmlns:a16="http://schemas.microsoft.com/office/drawing/2014/main" id="{7D4D1909-350C-477F-AAC8-482CCFC062E0}"/>
              </a:ext>
            </a:extLst>
          </p:cNvPr>
          <p:cNvSpPr/>
          <p:nvPr/>
        </p:nvSpPr>
        <p:spPr>
          <a:xfrm>
            <a:off x="335360" y="943512"/>
            <a:ext cx="144016" cy="378689"/>
          </a:xfrm>
          <a:prstGeom prst="rect">
            <a:avLst/>
          </a:prstGeom>
          <a:solidFill>
            <a:srgbClr val="C74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Espace réservé du pied de page 2"/>
          <p:cNvSpPr>
            <a:spLocks noGrp="1"/>
          </p:cNvSpPr>
          <p:nvPr>
            <p:ph type="ftr" sz="quarter" idx="14"/>
          </p:nvPr>
        </p:nvSpPr>
        <p:spPr/>
        <p:txBody>
          <a:bodyPr/>
          <a:lstStyle/>
          <a:p>
            <a:pPr algn="ctr" fontAlgn="auto">
              <a:spcBef>
                <a:spcPts val="0"/>
              </a:spcBef>
              <a:spcAft>
                <a:spcPts val="0"/>
              </a:spcAft>
              <a:defRPr/>
            </a:pPr>
            <a:endParaRPr lang="fr-FR" sz="1200" dirty="0">
              <a:solidFill>
                <a:prstClr val="white"/>
              </a:solidFill>
              <a:latin typeface="Calibri" panose="020F0502020204030204"/>
              <a:cs typeface="+mn-cs"/>
            </a:endParaRPr>
          </a:p>
        </p:txBody>
      </p:sp>
      <p:sp>
        <p:nvSpPr>
          <p:cNvPr id="4" name="Espace réservé du numéro de diapositive 3"/>
          <p:cNvSpPr>
            <a:spLocks noGrp="1"/>
          </p:cNvSpPr>
          <p:nvPr>
            <p:ph type="sldNum" sz="quarter" idx="15"/>
          </p:nvPr>
        </p:nvSpPr>
        <p:spPr/>
        <p:txBody>
          <a:bodyPr/>
          <a:lstStyle/>
          <a:p>
            <a:fld id="{438C29AB-3140-47B1-B9E0-4B032A517560}" type="slidenum">
              <a:rPr lang="fr-FR" smtClean="0"/>
              <a:t>‹N°›</a:t>
            </a:fld>
            <a:endParaRPr lang="fr-FR"/>
          </a:p>
        </p:txBody>
      </p:sp>
    </p:spTree>
    <p:extLst>
      <p:ext uri="{BB962C8B-B14F-4D97-AF65-F5344CB8AC3E}">
        <p14:creationId xmlns:p14="http://schemas.microsoft.com/office/powerpoint/2010/main" val="6995932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re &amp; contenu">
    <p:spTree>
      <p:nvGrpSpPr>
        <p:cNvPr id="1" name=""/>
        <p:cNvGrpSpPr/>
        <p:nvPr/>
      </p:nvGrpSpPr>
      <p:grpSpPr>
        <a:xfrm>
          <a:off x="0" y="0"/>
          <a:ext cx="0" cy="0"/>
          <a:chOff x="0" y="0"/>
          <a:chExt cx="0" cy="0"/>
        </a:xfrm>
      </p:grpSpPr>
      <p:pic>
        <p:nvPicPr>
          <p:cNvPr id="10" name="Graphique 9">
            <a:extLst>
              <a:ext uri="{FF2B5EF4-FFF2-40B4-BE49-F238E27FC236}">
                <a16:creationId xmlns:a16="http://schemas.microsoft.com/office/drawing/2014/main" id="{AA64816F-0EA5-C7E3-1B4F-209A4655586B}"/>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2961" t="21818" r="35076" b="-5541"/>
          <a:stretch/>
        </p:blipFill>
        <p:spPr>
          <a:xfrm>
            <a:off x="1" y="801503"/>
            <a:ext cx="4105809" cy="5342394"/>
          </a:xfrm>
          <a:prstGeom prst="rect">
            <a:avLst/>
          </a:prstGeom>
        </p:spPr>
      </p:pic>
      <p:sp>
        <p:nvSpPr>
          <p:cNvPr id="2" name="Titre 1"/>
          <p:cNvSpPr>
            <a:spLocks noGrp="1"/>
          </p:cNvSpPr>
          <p:nvPr>
            <p:ph type="title"/>
          </p:nvPr>
        </p:nvSpPr>
        <p:spPr>
          <a:xfrm>
            <a:off x="588100" y="810084"/>
            <a:ext cx="3382755" cy="1361114"/>
          </a:xfrm>
          <a:solidFill>
            <a:schemeClr val="bg1"/>
          </a:solidFill>
        </p:spPr>
        <p:txBody>
          <a:bodyPr wrap="square" lIns="108000" bIns="108000">
            <a:normAutofit/>
          </a:bodyPr>
          <a:lstStyle>
            <a:lvl1pPr>
              <a:lnSpc>
                <a:spcPct val="100000"/>
              </a:lnSpc>
              <a:defRPr b="1"/>
            </a:lvl1pPr>
          </a:lstStyle>
          <a:p>
            <a:r>
              <a:rPr lang="fr-FR"/>
              <a:t>Modifiez le style du titre</a:t>
            </a:r>
          </a:p>
        </p:txBody>
      </p:sp>
      <p:sp>
        <p:nvSpPr>
          <p:cNvPr id="4" name="Espace réservé du numéro de diapositive 3"/>
          <p:cNvSpPr>
            <a:spLocks noGrp="1"/>
          </p:cNvSpPr>
          <p:nvPr>
            <p:ph type="sldNum" sz="quarter" idx="11"/>
          </p:nvPr>
        </p:nvSpPr>
        <p:spPr/>
        <p:txBody>
          <a:bodyPr/>
          <a:lstStyle/>
          <a:p>
            <a:fld id="{D08E2F52-E7AF-44C0-92A6-8AEDD3DB91DF}" type="slidenum">
              <a:rPr lang="fr-FR" smtClean="0"/>
              <a:t>‹N°›</a:t>
            </a:fld>
            <a:endParaRPr lang="fr-FR"/>
          </a:p>
        </p:txBody>
      </p:sp>
      <p:sp>
        <p:nvSpPr>
          <p:cNvPr id="8" name="Espace réservé du pied de page 7">
            <a:extLst>
              <a:ext uri="{FF2B5EF4-FFF2-40B4-BE49-F238E27FC236}">
                <a16:creationId xmlns:a16="http://schemas.microsoft.com/office/drawing/2014/main" id="{E9382F4B-C451-DDC2-DA0B-ED61A2636DF3}"/>
              </a:ext>
            </a:extLst>
          </p:cNvPr>
          <p:cNvSpPr>
            <a:spLocks noGrp="1"/>
          </p:cNvSpPr>
          <p:nvPr>
            <p:ph type="ftr" sz="quarter" idx="23"/>
          </p:nvPr>
        </p:nvSpPr>
        <p:spPr/>
        <p:txBody>
          <a:bodyPr/>
          <a:lstStyle/>
          <a:p>
            <a:endParaRPr lang="fr-FR"/>
          </a:p>
        </p:txBody>
      </p:sp>
      <p:sp>
        <p:nvSpPr>
          <p:cNvPr id="6" name="Espace réservé du texte 5"/>
          <p:cNvSpPr>
            <a:spLocks noGrp="1"/>
          </p:cNvSpPr>
          <p:nvPr>
            <p:ph type="body" sz="quarter" idx="12"/>
          </p:nvPr>
        </p:nvSpPr>
        <p:spPr>
          <a:xfrm>
            <a:off x="4259818" y="818960"/>
            <a:ext cx="7640596" cy="5526395"/>
          </a:xfrm>
          <a:solidFill>
            <a:schemeClr val="bg1"/>
          </a:solidFill>
        </p:spPr>
        <p:txBody>
          <a:bodyPr lIns="0" rIns="108000" bIns="144000">
            <a:normAutofit/>
          </a:bodyPr>
          <a:lstStyle>
            <a:lvl1pPr>
              <a:spcAft>
                <a:spcPts val="600"/>
              </a:spcAft>
              <a:defRPr/>
            </a:lvl1pPr>
            <a:lvl2pPr>
              <a:spcBef>
                <a:spcPts val="600"/>
              </a:spcBef>
              <a:spcAft>
                <a:spcPts val="600"/>
              </a:spcAft>
              <a:defRPr/>
            </a:lvl2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9" name="Graphique 8">
            <a:extLst>
              <a:ext uri="{FF2B5EF4-FFF2-40B4-BE49-F238E27FC236}">
                <a16:creationId xmlns:a16="http://schemas.microsoft.com/office/drawing/2014/main" id="{585B6A0A-9F35-AA04-5B75-AE165B6A0D03}"/>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451960" y="5180209"/>
            <a:ext cx="1809988" cy="614177"/>
          </a:xfrm>
          <a:prstGeom prst="rect">
            <a:avLst/>
          </a:prstGeom>
        </p:spPr>
      </p:pic>
    </p:spTree>
    <p:extLst>
      <p:ext uri="{BB962C8B-B14F-4D97-AF65-F5344CB8AC3E}">
        <p14:creationId xmlns:p14="http://schemas.microsoft.com/office/powerpoint/2010/main" val="334214338"/>
      </p:ext>
    </p:extLst>
  </p:cSld>
  <p:clrMapOvr>
    <a:masterClrMapping/>
  </p:clrMapOvr>
  <p:extLst>
    <p:ext uri="{DCECCB84-F9BA-43D5-87BE-67443E8EF086}">
      <p15:sldGuideLst xmlns:p15="http://schemas.microsoft.com/office/powerpoint/2012/main">
        <p15:guide id="1" orient="horz" pos="3249">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a:xfrm>
            <a:off x="609600" y="6356351"/>
            <a:ext cx="2844800" cy="365125"/>
          </a:xfrm>
          <a:prstGeom prst="rect">
            <a:avLst/>
          </a:prstGeom>
        </p:spPr>
        <p:txBody>
          <a:bodyPr/>
          <a:lstStyle/>
          <a:p>
            <a:endParaRPr lang="fr-FR"/>
          </a:p>
        </p:txBody>
      </p:sp>
      <p:sp>
        <p:nvSpPr>
          <p:cNvPr id="6" name="Espace réservé du numéro de diapositive 5"/>
          <p:cNvSpPr>
            <a:spLocks noGrp="1"/>
          </p:cNvSpPr>
          <p:nvPr>
            <p:ph type="sldNum" sz="quarter" idx="12"/>
          </p:nvPr>
        </p:nvSpPr>
        <p:spPr/>
        <p:txBody>
          <a:bodyPr/>
          <a:lstStyle/>
          <a:p>
            <a:fld id="{438C29AB-3140-47B1-B9E0-4B032A517560}" type="slidenum">
              <a:rPr lang="fr-FR" smtClean="0"/>
              <a:t>‹N°›</a:t>
            </a:fld>
            <a:endParaRPr lang="fr-FR"/>
          </a:p>
        </p:txBody>
      </p:sp>
    </p:spTree>
    <p:extLst>
      <p:ext uri="{BB962C8B-B14F-4D97-AF65-F5344CB8AC3E}">
        <p14:creationId xmlns:p14="http://schemas.microsoft.com/office/powerpoint/2010/main" val="206150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re &amp; contenu 2">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1"/>
          </p:nvPr>
        </p:nvSpPr>
        <p:spPr/>
        <p:txBody>
          <a:bodyPr/>
          <a:lstStyle/>
          <a:p>
            <a:fld id="{D08E2F52-E7AF-44C0-92A6-8AEDD3DB91DF}" type="slidenum">
              <a:rPr lang="fr-FR" smtClean="0"/>
              <a:t>‹N°›</a:t>
            </a:fld>
            <a:endParaRPr lang="fr-FR"/>
          </a:p>
        </p:txBody>
      </p:sp>
      <p:sp>
        <p:nvSpPr>
          <p:cNvPr id="8" name="Espace réservé du pied de page 7">
            <a:extLst>
              <a:ext uri="{FF2B5EF4-FFF2-40B4-BE49-F238E27FC236}">
                <a16:creationId xmlns:a16="http://schemas.microsoft.com/office/drawing/2014/main" id="{E9382F4B-C451-DDC2-DA0B-ED61A2636DF3}"/>
              </a:ext>
            </a:extLst>
          </p:cNvPr>
          <p:cNvSpPr>
            <a:spLocks noGrp="1"/>
          </p:cNvSpPr>
          <p:nvPr>
            <p:ph type="ftr" sz="quarter" idx="23"/>
          </p:nvPr>
        </p:nvSpPr>
        <p:spPr/>
        <p:txBody>
          <a:bodyPr/>
          <a:lstStyle/>
          <a:p>
            <a:endParaRPr lang="fr-FR"/>
          </a:p>
        </p:txBody>
      </p:sp>
      <p:sp>
        <p:nvSpPr>
          <p:cNvPr id="6" name="Espace réservé du texte 5"/>
          <p:cNvSpPr>
            <a:spLocks noGrp="1"/>
          </p:cNvSpPr>
          <p:nvPr>
            <p:ph type="body" sz="quarter" idx="12"/>
          </p:nvPr>
        </p:nvSpPr>
        <p:spPr>
          <a:xfrm>
            <a:off x="4259818" y="818960"/>
            <a:ext cx="7640596" cy="5526395"/>
          </a:xfrm>
          <a:solidFill>
            <a:schemeClr val="bg1"/>
          </a:solidFill>
        </p:spPr>
        <p:txBody>
          <a:bodyPr lIns="0" rIns="108000" bIns="14400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2" name="Titre 1"/>
          <p:cNvSpPr>
            <a:spLocks noGrp="1"/>
          </p:cNvSpPr>
          <p:nvPr>
            <p:ph type="title"/>
          </p:nvPr>
        </p:nvSpPr>
        <p:spPr>
          <a:xfrm>
            <a:off x="588100" y="810084"/>
            <a:ext cx="3420445" cy="1325798"/>
          </a:xfrm>
          <a:noFill/>
        </p:spPr>
        <p:txBody>
          <a:bodyPr lIns="108000" bIns="108000">
            <a:spAutoFit/>
          </a:bodyPr>
          <a:lstStyle>
            <a:lvl1pPr>
              <a:lnSpc>
                <a:spcPct val="100000"/>
              </a:lnSpc>
              <a:defRPr b="1"/>
            </a:lvl1pPr>
          </a:lstStyle>
          <a:p>
            <a:r>
              <a:rPr lang="fr-FR"/>
              <a:t>Modifiez le style du titre</a:t>
            </a:r>
          </a:p>
        </p:txBody>
      </p:sp>
      <p:pic>
        <p:nvPicPr>
          <p:cNvPr id="29" name="Graphique 28">
            <a:extLst>
              <a:ext uri="{FF2B5EF4-FFF2-40B4-BE49-F238E27FC236}">
                <a16:creationId xmlns:a16="http://schemas.microsoft.com/office/drawing/2014/main" id="{2BDB9123-B245-9B03-F97A-C18AD1546FBE}"/>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 t="-52613" r="12061" b="-1"/>
          <a:stretch/>
        </p:blipFill>
        <p:spPr>
          <a:xfrm flipH="1">
            <a:off x="0" y="892877"/>
            <a:ext cx="2789599" cy="3914551"/>
          </a:xfrm>
          <a:prstGeom prst="rect">
            <a:avLst/>
          </a:prstGeom>
        </p:spPr>
      </p:pic>
      <p:sp>
        <p:nvSpPr>
          <p:cNvPr id="5" name="Espace réservé du texte 4"/>
          <p:cNvSpPr>
            <a:spLocks noGrp="1"/>
          </p:cNvSpPr>
          <p:nvPr>
            <p:ph type="body" sz="quarter" idx="22" hasCustomPrompt="1"/>
          </p:nvPr>
        </p:nvSpPr>
        <p:spPr>
          <a:xfrm>
            <a:off x="914519" y="4056709"/>
            <a:ext cx="3056336" cy="2801291"/>
          </a:xfrm>
          <a:solidFill>
            <a:schemeClr val="accent1"/>
          </a:solidFill>
          <a:ln>
            <a:noFill/>
          </a:ln>
        </p:spPr>
        <p:txBody>
          <a:bodyPr lIns="108000" tIns="108000" bIns="108000" anchor="ctr">
            <a:normAutofit/>
          </a:bodyPr>
          <a:lstStyle>
            <a:lvl1pPr marL="0" indent="0">
              <a:buNone/>
              <a:defRPr sz="2799">
                <a:solidFill>
                  <a:schemeClr val="bg1"/>
                </a:solidFill>
                <a:latin typeface="+mn-lt"/>
                <a:cs typeface="Times New Roman" panose="02020603050405020304" pitchFamily="18" charset="0"/>
              </a:defRPr>
            </a:lvl1pPr>
          </a:lstStyle>
          <a:p>
            <a:pPr lvl="0"/>
            <a:r>
              <a:rPr lang="fr-FR"/>
              <a:t>Ajouter un sous-titre</a:t>
            </a:r>
          </a:p>
        </p:txBody>
      </p:sp>
      <p:pic>
        <p:nvPicPr>
          <p:cNvPr id="3" name="Graphique 2">
            <a:extLst>
              <a:ext uri="{FF2B5EF4-FFF2-40B4-BE49-F238E27FC236}">
                <a16:creationId xmlns:a16="http://schemas.microsoft.com/office/drawing/2014/main" id="{AD83C793-245E-E213-FEC0-293D44E1699F}"/>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39064" t="7429" r="50672" b="57653"/>
          <a:stretch/>
        </p:blipFill>
        <p:spPr>
          <a:xfrm>
            <a:off x="1" y="892877"/>
            <a:ext cx="464517" cy="1300142"/>
          </a:xfrm>
          <a:prstGeom prst="rect">
            <a:avLst/>
          </a:prstGeom>
        </p:spPr>
      </p:pic>
    </p:spTree>
    <p:extLst>
      <p:ext uri="{BB962C8B-B14F-4D97-AF65-F5344CB8AC3E}">
        <p14:creationId xmlns:p14="http://schemas.microsoft.com/office/powerpoint/2010/main" val="1421435741"/>
      </p:ext>
    </p:extLst>
  </p:cSld>
  <p:clrMapOvr>
    <a:masterClrMapping/>
  </p:clrMapOvr>
  <p:extLst>
    <p:ext uri="{DCECCB84-F9BA-43D5-87BE-67443E8EF086}">
      <p15:sldGuideLst xmlns:p15="http://schemas.microsoft.com/office/powerpoint/2012/main">
        <p15:guide id="1" orient="horz" pos="324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re gauche">
    <p:spTree>
      <p:nvGrpSpPr>
        <p:cNvPr id="1" name=""/>
        <p:cNvGrpSpPr/>
        <p:nvPr/>
      </p:nvGrpSpPr>
      <p:grpSpPr>
        <a:xfrm>
          <a:off x="0" y="0"/>
          <a:ext cx="0" cy="0"/>
          <a:chOff x="0" y="0"/>
          <a:chExt cx="0" cy="0"/>
        </a:xfrm>
      </p:grpSpPr>
      <p:pic>
        <p:nvPicPr>
          <p:cNvPr id="3" name="Graphique 2">
            <a:extLst>
              <a:ext uri="{FF2B5EF4-FFF2-40B4-BE49-F238E27FC236}">
                <a16:creationId xmlns:a16="http://schemas.microsoft.com/office/drawing/2014/main" id="{A2552883-AB14-57B2-8FED-BD6173B54B6C}"/>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2919" t="18684" r="34999" b="-2407"/>
          <a:stretch/>
        </p:blipFill>
        <p:spPr>
          <a:xfrm>
            <a:off x="2" y="593133"/>
            <a:ext cx="4115334" cy="5342394"/>
          </a:xfrm>
          <a:prstGeom prst="rect">
            <a:avLst/>
          </a:prstGeom>
        </p:spPr>
      </p:pic>
      <p:sp>
        <p:nvSpPr>
          <p:cNvPr id="2" name="Titre 1"/>
          <p:cNvSpPr>
            <a:spLocks noGrp="1"/>
          </p:cNvSpPr>
          <p:nvPr>
            <p:ph type="title"/>
          </p:nvPr>
        </p:nvSpPr>
        <p:spPr>
          <a:xfrm>
            <a:off x="588099" y="810083"/>
            <a:ext cx="3384441" cy="1325849"/>
          </a:xfrm>
          <a:solidFill>
            <a:schemeClr val="bg1"/>
          </a:solidFill>
        </p:spPr>
        <p:txBody>
          <a:bodyPr lIns="108000" bIns="108000">
            <a:spAutoFit/>
          </a:bodyPr>
          <a:lstStyle>
            <a:lvl1pPr>
              <a:lnSpc>
                <a:spcPct val="100000"/>
              </a:lnSpc>
              <a:defRPr b="1"/>
            </a:lvl1pPr>
          </a:lstStyle>
          <a:p>
            <a:r>
              <a:rPr lang="fr-FR"/>
              <a:t>Modifiez le style du titre</a:t>
            </a:r>
          </a:p>
        </p:txBody>
      </p:sp>
      <p:sp>
        <p:nvSpPr>
          <p:cNvPr id="4" name="Espace réservé du numéro de diapositive 3"/>
          <p:cNvSpPr>
            <a:spLocks noGrp="1"/>
          </p:cNvSpPr>
          <p:nvPr>
            <p:ph type="sldNum" sz="quarter" idx="11"/>
          </p:nvPr>
        </p:nvSpPr>
        <p:spPr/>
        <p:txBody>
          <a:bodyPr/>
          <a:lstStyle/>
          <a:p>
            <a:fld id="{D08E2F52-E7AF-44C0-92A6-8AEDD3DB91DF}" type="slidenum">
              <a:rPr lang="fr-FR" smtClean="0"/>
              <a:t>‹N°›</a:t>
            </a:fld>
            <a:endParaRPr lang="fr-FR"/>
          </a:p>
        </p:txBody>
      </p:sp>
      <p:sp>
        <p:nvSpPr>
          <p:cNvPr id="8" name="Espace réservé du pied de page 7">
            <a:extLst>
              <a:ext uri="{FF2B5EF4-FFF2-40B4-BE49-F238E27FC236}">
                <a16:creationId xmlns:a16="http://schemas.microsoft.com/office/drawing/2014/main" id="{E9382F4B-C451-DDC2-DA0B-ED61A2636DF3}"/>
              </a:ext>
            </a:extLst>
          </p:cNvPr>
          <p:cNvSpPr>
            <a:spLocks noGrp="1"/>
          </p:cNvSpPr>
          <p:nvPr>
            <p:ph type="ftr" sz="quarter" idx="23"/>
          </p:nvPr>
        </p:nvSpPr>
        <p:spPr/>
        <p:txBody>
          <a:bodyPr/>
          <a:lstStyle/>
          <a:p>
            <a:endParaRPr lang="fr-FR"/>
          </a:p>
        </p:txBody>
      </p:sp>
      <p:pic>
        <p:nvPicPr>
          <p:cNvPr id="9" name="Graphique 8">
            <a:extLst>
              <a:ext uri="{FF2B5EF4-FFF2-40B4-BE49-F238E27FC236}">
                <a16:creationId xmlns:a16="http://schemas.microsoft.com/office/drawing/2014/main" id="{585B6A0A-9F35-AA04-5B75-AE165B6A0D03}"/>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451960" y="5180209"/>
            <a:ext cx="1809988" cy="614177"/>
          </a:xfrm>
          <a:prstGeom prst="rect">
            <a:avLst/>
          </a:prstGeom>
        </p:spPr>
      </p:pic>
    </p:spTree>
    <p:extLst>
      <p:ext uri="{BB962C8B-B14F-4D97-AF65-F5344CB8AC3E}">
        <p14:creationId xmlns:p14="http://schemas.microsoft.com/office/powerpoint/2010/main" val="2201571035"/>
      </p:ext>
    </p:extLst>
  </p:cSld>
  <p:clrMapOvr>
    <a:masterClrMapping/>
  </p:clrMapOvr>
  <p:extLst>
    <p:ext uri="{DCECCB84-F9BA-43D5-87BE-67443E8EF086}">
      <p15:sldGuideLst xmlns:p15="http://schemas.microsoft.com/office/powerpoint/2012/main">
        <p15:guide id="1" orient="horz" pos="324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itre &amp; texte + accroch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AB3A083-F309-7867-2742-47EE38CAC43D}"/>
              </a:ext>
            </a:extLst>
          </p:cNvPr>
          <p:cNvSpPr/>
          <p:nvPr/>
        </p:nvSpPr>
        <p:spPr>
          <a:xfrm>
            <a:off x="4115336" y="383672"/>
            <a:ext cx="8076664" cy="646439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20" name="Graphique 19">
            <a:extLst>
              <a:ext uri="{FF2B5EF4-FFF2-40B4-BE49-F238E27FC236}">
                <a16:creationId xmlns:a16="http://schemas.microsoft.com/office/drawing/2014/main" id="{F0745D92-EB49-C621-061E-62050B96608C}"/>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b="11451"/>
          <a:stretch/>
        </p:blipFill>
        <p:spPr>
          <a:xfrm flipH="1">
            <a:off x="587451" y="2186508"/>
            <a:ext cx="2600664" cy="4671492"/>
          </a:xfrm>
          <a:prstGeom prst="rect">
            <a:avLst/>
          </a:prstGeom>
        </p:spPr>
      </p:pic>
      <p:sp>
        <p:nvSpPr>
          <p:cNvPr id="2" name="Titre 1"/>
          <p:cNvSpPr>
            <a:spLocks noGrp="1"/>
          </p:cNvSpPr>
          <p:nvPr>
            <p:ph type="title"/>
          </p:nvPr>
        </p:nvSpPr>
        <p:spPr>
          <a:xfrm>
            <a:off x="588100" y="810084"/>
            <a:ext cx="3382755" cy="1362142"/>
          </a:xfrm>
          <a:solidFill>
            <a:schemeClr val="bg1"/>
          </a:solidFill>
        </p:spPr>
        <p:txBody>
          <a:bodyPr wrap="square" lIns="108000" bIns="108000">
            <a:spAutoFit/>
          </a:bodyPr>
          <a:lstStyle>
            <a:lvl1pPr>
              <a:lnSpc>
                <a:spcPct val="100000"/>
              </a:lnSpc>
              <a:defRPr b="1"/>
            </a:lvl1pPr>
          </a:lstStyle>
          <a:p>
            <a:r>
              <a:rPr lang="fr-FR"/>
              <a:t>Modifiez le style du titre</a:t>
            </a:r>
          </a:p>
        </p:txBody>
      </p:sp>
      <p:sp>
        <p:nvSpPr>
          <p:cNvPr id="6" name="Espace réservé du texte 5"/>
          <p:cNvSpPr>
            <a:spLocks noGrp="1"/>
          </p:cNvSpPr>
          <p:nvPr>
            <p:ph type="body" sz="quarter" idx="12"/>
          </p:nvPr>
        </p:nvSpPr>
        <p:spPr>
          <a:xfrm>
            <a:off x="4259818" y="818958"/>
            <a:ext cx="7640596" cy="5542717"/>
          </a:xfrm>
          <a:noFill/>
        </p:spPr>
        <p:txBody>
          <a:bodyPr lIns="0" rIns="108000" bIns="144000">
            <a:normAutofit/>
          </a:bodyPr>
          <a:lstStyle>
            <a:lvl1pPr>
              <a:spcAft>
                <a:spcPts val="0"/>
              </a:spcAft>
              <a:defRPr/>
            </a:lvl1pPr>
            <a:lvl2pPr>
              <a:spcBef>
                <a:spcPts val="600"/>
              </a:spcBef>
              <a:spcAft>
                <a:spcPts val="0"/>
              </a:spcAft>
              <a:defRPr/>
            </a:lvl2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24" name="Espace réservé du contenu 23">
            <a:extLst>
              <a:ext uri="{FF2B5EF4-FFF2-40B4-BE49-F238E27FC236}">
                <a16:creationId xmlns:a16="http://schemas.microsoft.com/office/drawing/2014/main" id="{BA88424A-77B3-CE1C-57AE-0AC9C40757AB}"/>
              </a:ext>
            </a:extLst>
          </p:cNvPr>
          <p:cNvSpPr>
            <a:spLocks noGrp="1"/>
          </p:cNvSpPr>
          <p:nvPr>
            <p:ph sz="quarter" idx="24"/>
          </p:nvPr>
        </p:nvSpPr>
        <p:spPr>
          <a:xfrm>
            <a:off x="3201758" y="3302823"/>
            <a:ext cx="2133878" cy="1953760"/>
          </a:xfrm>
          <a:solidFill>
            <a:schemeClr val="accent1"/>
          </a:solidFill>
        </p:spPr>
        <p:txBody>
          <a:bodyPr lIns="108000" tIns="108000" rIns="108000" bIns="108000" anchor="ctr" anchorCtr="0">
            <a:normAutofit/>
          </a:bodyPr>
          <a:lstStyle>
            <a:lvl1pPr marL="0" indent="0">
              <a:buFontTx/>
              <a:buNone/>
              <a:defRPr sz="2000">
                <a:solidFill>
                  <a:schemeClr val="bg1"/>
                </a:solidFill>
              </a:defRPr>
            </a:lvl1pPr>
          </a:lstStyle>
          <a:p>
            <a:pPr lvl="0"/>
            <a:r>
              <a:rPr lang="fr-FR"/>
              <a:t>Cliquez pour modifier les styles du texte du masque</a:t>
            </a:r>
          </a:p>
        </p:txBody>
      </p:sp>
      <p:sp>
        <p:nvSpPr>
          <p:cNvPr id="9" name="Espace réservé du pied de page 7">
            <a:extLst>
              <a:ext uri="{FF2B5EF4-FFF2-40B4-BE49-F238E27FC236}">
                <a16:creationId xmlns:a16="http://schemas.microsoft.com/office/drawing/2014/main" id="{8BAFB840-E563-9620-DB7A-0720214C2DBF}"/>
              </a:ext>
            </a:extLst>
          </p:cNvPr>
          <p:cNvSpPr txBox="1">
            <a:spLocks/>
          </p:cNvSpPr>
          <p:nvPr/>
        </p:nvSpPr>
        <p:spPr>
          <a:xfrm>
            <a:off x="4268697" y="6710161"/>
            <a:ext cx="3963416" cy="92312"/>
          </a:xfrm>
          <a:prstGeom prst="rect">
            <a:avLst/>
          </a:prstGeom>
        </p:spPr>
        <p:txBody>
          <a:bodyPr vert="horz" lIns="0" tIns="0" rIns="35992" bIns="0" rtlCol="0" anchor="ctr">
            <a:spAutoFit/>
          </a:bodyPr>
          <a:lstStyle>
            <a:defPPr>
              <a:defRPr lang="fr-FR"/>
            </a:defPPr>
            <a:lvl1pPr algn="l" rtl="0" fontAlgn="base">
              <a:spcBef>
                <a:spcPct val="0"/>
              </a:spcBef>
              <a:spcAft>
                <a:spcPct val="0"/>
              </a:spcAft>
              <a:defRPr sz="600" kern="1200">
                <a:solidFill>
                  <a:schemeClr val="tx1"/>
                </a:solidFill>
                <a:latin typeface="+mn-lt"/>
                <a:ea typeface="+mn-ea"/>
                <a:cs typeface="Arial" pitchFamily="34" charset="0"/>
              </a:defRPr>
            </a:lvl1pPr>
            <a:lvl2pPr marL="493713" indent="-36513" algn="l" rtl="0" fontAlgn="base">
              <a:spcBef>
                <a:spcPct val="0"/>
              </a:spcBef>
              <a:spcAft>
                <a:spcPct val="0"/>
              </a:spcAft>
              <a:defRPr kern="1200">
                <a:solidFill>
                  <a:schemeClr val="tx1"/>
                </a:solidFill>
                <a:latin typeface="Arial" pitchFamily="34" charset="0"/>
                <a:ea typeface="+mn-ea"/>
                <a:cs typeface="Arial" pitchFamily="34" charset="0"/>
              </a:defRPr>
            </a:lvl2pPr>
            <a:lvl3pPr marL="987425" indent="-73025" algn="l" rtl="0" fontAlgn="base">
              <a:spcBef>
                <a:spcPct val="0"/>
              </a:spcBef>
              <a:spcAft>
                <a:spcPct val="0"/>
              </a:spcAft>
              <a:defRPr kern="1200">
                <a:solidFill>
                  <a:schemeClr val="tx1"/>
                </a:solidFill>
                <a:latin typeface="Arial" pitchFamily="34" charset="0"/>
                <a:ea typeface="+mn-ea"/>
                <a:cs typeface="Arial" pitchFamily="34" charset="0"/>
              </a:defRPr>
            </a:lvl3pPr>
            <a:lvl4pPr marL="1481138" indent="-109538" algn="l" rtl="0" fontAlgn="base">
              <a:spcBef>
                <a:spcPct val="0"/>
              </a:spcBef>
              <a:spcAft>
                <a:spcPct val="0"/>
              </a:spcAft>
              <a:defRPr kern="1200">
                <a:solidFill>
                  <a:schemeClr val="tx1"/>
                </a:solidFill>
                <a:latin typeface="Arial" pitchFamily="34" charset="0"/>
                <a:ea typeface="+mn-ea"/>
                <a:cs typeface="Arial" pitchFamily="34" charset="0"/>
              </a:defRPr>
            </a:lvl4pPr>
            <a:lvl5pPr marL="1974850" indent="-14605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r>
              <a:rPr lang="fr-FR" sz="600" dirty="0"/>
              <a:t>© ib </a:t>
            </a:r>
            <a:r>
              <a:rPr lang="fr-FR" sz="600" dirty="0" err="1"/>
              <a:t>Cegos_Tous</a:t>
            </a:r>
            <a:r>
              <a:rPr lang="fr-FR" sz="600" dirty="0"/>
              <a:t> droits réservés</a:t>
            </a:r>
          </a:p>
        </p:txBody>
      </p:sp>
      <p:sp>
        <p:nvSpPr>
          <p:cNvPr id="4" name="Espace réservé du numéro de diapositive 3"/>
          <p:cNvSpPr>
            <a:spLocks noGrp="1"/>
          </p:cNvSpPr>
          <p:nvPr>
            <p:ph type="sldNum" sz="quarter" idx="11"/>
          </p:nvPr>
        </p:nvSpPr>
        <p:spPr/>
        <p:txBody>
          <a:bodyPr/>
          <a:lstStyle/>
          <a:p>
            <a:fld id="{D08E2F52-E7AF-44C0-92A6-8AEDD3DB91DF}" type="slidenum">
              <a:rPr lang="fr-FR" smtClean="0"/>
              <a:t>‹N°›</a:t>
            </a:fld>
            <a:endParaRPr lang="fr-FR"/>
          </a:p>
        </p:txBody>
      </p:sp>
    </p:spTree>
    <p:extLst>
      <p:ext uri="{BB962C8B-B14F-4D97-AF65-F5344CB8AC3E}">
        <p14:creationId xmlns:p14="http://schemas.microsoft.com/office/powerpoint/2010/main" val="3115228345"/>
      </p:ext>
    </p:extLst>
  </p:cSld>
  <p:clrMapOvr>
    <a:masterClrMapping/>
  </p:clrMapOvr>
  <p:extLst>
    <p:ext uri="{DCECCB84-F9BA-43D5-87BE-67443E8EF086}">
      <p15:sldGuideLst xmlns:p15="http://schemas.microsoft.com/office/powerpoint/2012/main">
        <p15:guide id="1" orient="horz" pos="324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re &amp; contenu +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CCB04B-4EB5-F1D6-BD0B-D8D85C2AF105}"/>
              </a:ext>
            </a:extLst>
          </p:cNvPr>
          <p:cNvSpPr/>
          <p:nvPr/>
        </p:nvSpPr>
        <p:spPr>
          <a:xfrm>
            <a:off x="1" y="383672"/>
            <a:ext cx="4217890" cy="646439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8" name="Graphique 7">
            <a:extLst>
              <a:ext uri="{FF2B5EF4-FFF2-40B4-BE49-F238E27FC236}">
                <a16:creationId xmlns:a16="http://schemas.microsoft.com/office/drawing/2014/main" id="{58190110-0B17-A2B9-A4FF-9404BA814E58}"/>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21258" t="7429" r="-416" b="49890"/>
          <a:stretch/>
        </p:blipFill>
        <p:spPr>
          <a:xfrm>
            <a:off x="0" y="5268811"/>
            <a:ext cx="3581867" cy="1589190"/>
          </a:xfrm>
          <a:prstGeom prst="rect">
            <a:avLst/>
          </a:prstGeom>
        </p:spPr>
      </p:pic>
      <p:pic>
        <p:nvPicPr>
          <p:cNvPr id="9" name="Image 8" descr="Une image contenant personne, homme, intérieur&#10;&#10;Description générée automatiquement">
            <a:extLst>
              <a:ext uri="{FF2B5EF4-FFF2-40B4-BE49-F238E27FC236}">
                <a16:creationId xmlns:a16="http://schemas.microsoft.com/office/drawing/2014/main" id="{259D7E26-7353-D0FC-5991-D334EEC9C1A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801502"/>
            <a:ext cx="4642452" cy="4504957"/>
          </a:xfrm>
          <a:prstGeom prst="rect">
            <a:avLst/>
          </a:prstGeom>
        </p:spPr>
      </p:pic>
      <p:sp>
        <p:nvSpPr>
          <p:cNvPr id="7" name="Rectangle 6">
            <a:extLst>
              <a:ext uri="{FF2B5EF4-FFF2-40B4-BE49-F238E27FC236}">
                <a16:creationId xmlns:a16="http://schemas.microsoft.com/office/drawing/2014/main" id="{185086DB-7991-DA48-483C-0260C7031575}"/>
              </a:ext>
            </a:extLst>
          </p:cNvPr>
          <p:cNvSpPr/>
          <p:nvPr/>
        </p:nvSpPr>
        <p:spPr>
          <a:xfrm>
            <a:off x="14013" y="777709"/>
            <a:ext cx="4632797" cy="4514896"/>
          </a:xfrm>
          <a:prstGeom prst="rect">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 name="Espace réservé du numéro de diapositive 3"/>
          <p:cNvSpPr>
            <a:spLocks noGrp="1"/>
          </p:cNvSpPr>
          <p:nvPr>
            <p:ph type="sldNum" sz="quarter" idx="11"/>
          </p:nvPr>
        </p:nvSpPr>
        <p:spPr/>
        <p:txBody>
          <a:bodyPr/>
          <a:lstStyle/>
          <a:p>
            <a:fld id="{D08E2F52-E7AF-44C0-92A6-8AEDD3DB91DF}" type="slidenum">
              <a:rPr lang="fr-FR" smtClean="0"/>
              <a:t>‹N°›</a:t>
            </a:fld>
            <a:endParaRPr lang="fr-FR"/>
          </a:p>
        </p:txBody>
      </p:sp>
      <p:sp>
        <p:nvSpPr>
          <p:cNvPr id="6" name="Espace réservé du texte 5"/>
          <p:cNvSpPr>
            <a:spLocks noGrp="1"/>
          </p:cNvSpPr>
          <p:nvPr>
            <p:ph type="body" sz="quarter" idx="12"/>
          </p:nvPr>
        </p:nvSpPr>
        <p:spPr>
          <a:xfrm>
            <a:off x="4890137" y="801503"/>
            <a:ext cx="7003375" cy="551622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2" name="Titre 1"/>
          <p:cNvSpPr>
            <a:spLocks noGrp="1"/>
          </p:cNvSpPr>
          <p:nvPr>
            <p:ph type="title"/>
          </p:nvPr>
        </p:nvSpPr>
        <p:spPr>
          <a:xfrm>
            <a:off x="1171201" y="3970789"/>
            <a:ext cx="3420445" cy="1325798"/>
          </a:xfrm>
          <a:noFill/>
        </p:spPr>
        <p:txBody>
          <a:bodyPr lIns="108000" tIns="108000" rIns="108000" bIns="108000" anchor="b" anchorCtr="0">
            <a:spAutoFit/>
          </a:bodyPr>
          <a:lstStyle>
            <a:lvl1pPr marL="0" indent="0" algn="r">
              <a:lnSpc>
                <a:spcPct val="100000"/>
              </a:lnSpc>
              <a:defRPr b="1">
                <a:solidFill>
                  <a:schemeClr val="bg1"/>
                </a:solidFill>
              </a:defRPr>
            </a:lvl1pPr>
          </a:lstStyle>
          <a:p>
            <a:r>
              <a:rPr lang="fr-FR"/>
              <a:t>Modifiez le style du titre</a:t>
            </a:r>
          </a:p>
        </p:txBody>
      </p:sp>
      <p:sp>
        <p:nvSpPr>
          <p:cNvPr id="5" name="Espace réservé du pied de page 4">
            <a:extLst>
              <a:ext uri="{FF2B5EF4-FFF2-40B4-BE49-F238E27FC236}">
                <a16:creationId xmlns:a16="http://schemas.microsoft.com/office/drawing/2014/main" id="{8C625B8A-9F21-BA58-8C06-11797B4A8F77}"/>
              </a:ext>
            </a:extLst>
          </p:cNvPr>
          <p:cNvSpPr>
            <a:spLocks noGrp="1"/>
          </p:cNvSpPr>
          <p:nvPr>
            <p:ph type="ftr" sz="quarter" idx="23"/>
          </p:nvPr>
        </p:nvSpPr>
        <p:spPr/>
        <p:txBody>
          <a:bodyPr/>
          <a:lstStyle>
            <a:lvl1pPr>
              <a:defRPr>
                <a:solidFill>
                  <a:schemeClr val="tx1"/>
                </a:solidFill>
              </a:defRPr>
            </a:lvl1pPr>
          </a:lstStyle>
          <a:p>
            <a:endParaRPr lang="fr-FR"/>
          </a:p>
        </p:txBody>
      </p:sp>
    </p:spTree>
    <p:extLst>
      <p:ext uri="{BB962C8B-B14F-4D97-AF65-F5344CB8AC3E}">
        <p14:creationId xmlns:p14="http://schemas.microsoft.com/office/powerpoint/2010/main" val="3771631988"/>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re &amp; contenu + image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CCB04B-4EB5-F1D6-BD0B-D8D85C2AF105}"/>
              </a:ext>
            </a:extLst>
          </p:cNvPr>
          <p:cNvSpPr/>
          <p:nvPr/>
        </p:nvSpPr>
        <p:spPr>
          <a:xfrm>
            <a:off x="0" y="383672"/>
            <a:ext cx="4268697" cy="56857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Image 8">
            <a:extLst>
              <a:ext uri="{FF2B5EF4-FFF2-40B4-BE49-F238E27FC236}">
                <a16:creationId xmlns:a16="http://schemas.microsoft.com/office/drawing/2014/main" id="{259D7E26-7353-D0FC-5991-D334EEC9C1AD}"/>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 y="778608"/>
            <a:ext cx="5784065" cy="4504957"/>
          </a:xfrm>
          <a:prstGeom prst="rect">
            <a:avLst/>
          </a:prstGeom>
        </p:spPr>
      </p:pic>
      <p:sp>
        <p:nvSpPr>
          <p:cNvPr id="8" name="Rectangle 7">
            <a:extLst>
              <a:ext uri="{FF2B5EF4-FFF2-40B4-BE49-F238E27FC236}">
                <a16:creationId xmlns:a16="http://schemas.microsoft.com/office/drawing/2014/main" id="{B409A316-F278-0B87-74E3-ECE9F7D05F6D}"/>
              </a:ext>
            </a:extLst>
          </p:cNvPr>
          <p:cNvSpPr/>
          <p:nvPr/>
        </p:nvSpPr>
        <p:spPr>
          <a:xfrm>
            <a:off x="14012" y="777709"/>
            <a:ext cx="5766138" cy="4514896"/>
          </a:xfrm>
          <a:prstGeom prst="rect">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 name="Espace réservé du numéro de diapositive 3"/>
          <p:cNvSpPr>
            <a:spLocks noGrp="1"/>
          </p:cNvSpPr>
          <p:nvPr>
            <p:ph type="sldNum" sz="quarter" idx="11"/>
          </p:nvPr>
        </p:nvSpPr>
        <p:spPr/>
        <p:txBody>
          <a:bodyPr/>
          <a:lstStyle/>
          <a:p>
            <a:fld id="{D08E2F52-E7AF-44C0-92A6-8AEDD3DB91DF}" type="slidenum">
              <a:rPr lang="fr-FR" smtClean="0"/>
              <a:t>‹N°›</a:t>
            </a:fld>
            <a:endParaRPr lang="fr-FR"/>
          </a:p>
        </p:txBody>
      </p:sp>
      <p:sp>
        <p:nvSpPr>
          <p:cNvPr id="6" name="Espace réservé du texte 5"/>
          <p:cNvSpPr>
            <a:spLocks noGrp="1"/>
          </p:cNvSpPr>
          <p:nvPr>
            <p:ph type="body" sz="quarter" idx="12"/>
          </p:nvPr>
        </p:nvSpPr>
        <p:spPr>
          <a:xfrm>
            <a:off x="6096000" y="801503"/>
            <a:ext cx="5797512" cy="551622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2" name="Titre 1"/>
          <p:cNvSpPr>
            <a:spLocks noGrp="1"/>
          </p:cNvSpPr>
          <p:nvPr>
            <p:ph type="title"/>
          </p:nvPr>
        </p:nvSpPr>
        <p:spPr>
          <a:xfrm>
            <a:off x="2359705" y="3645644"/>
            <a:ext cx="3420445" cy="1623167"/>
          </a:xfrm>
          <a:noFill/>
        </p:spPr>
        <p:txBody>
          <a:bodyPr lIns="108000" tIns="108000" rIns="108000" bIns="108000" anchor="b" anchorCtr="0">
            <a:normAutofit/>
          </a:bodyPr>
          <a:lstStyle>
            <a:lvl1pPr marL="0" indent="0" algn="r">
              <a:lnSpc>
                <a:spcPct val="100000"/>
              </a:lnSpc>
              <a:defRPr b="1">
                <a:solidFill>
                  <a:schemeClr val="bg1"/>
                </a:solidFill>
              </a:defRPr>
            </a:lvl1pPr>
          </a:lstStyle>
          <a:p>
            <a:r>
              <a:rPr lang="fr-FR"/>
              <a:t>Modifiez le style du titre</a:t>
            </a:r>
          </a:p>
        </p:txBody>
      </p:sp>
      <p:sp>
        <p:nvSpPr>
          <p:cNvPr id="5" name="Espace réservé du pied de page 4">
            <a:extLst>
              <a:ext uri="{FF2B5EF4-FFF2-40B4-BE49-F238E27FC236}">
                <a16:creationId xmlns:a16="http://schemas.microsoft.com/office/drawing/2014/main" id="{8C625B8A-9F21-BA58-8C06-11797B4A8F77}"/>
              </a:ext>
            </a:extLst>
          </p:cNvPr>
          <p:cNvSpPr>
            <a:spLocks noGrp="1"/>
          </p:cNvSpPr>
          <p:nvPr>
            <p:ph type="ftr" sz="quarter" idx="23"/>
          </p:nvPr>
        </p:nvSpPr>
        <p:spPr/>
        <p:txBody>
          <a:bodyPr/>
          <a:lstStyle>
            <a:lvl1pPr>
              <a:defRPr>
                <a:solidFill>
                  <a:schemeClr val="tx1"/>
                </a:solidFill>
              </a:defRPr>
            </a:lvl1pPr>
          </a:lstStyle>
          <a:p>
            <a:endParaRPr lang="fr-FR"/>
          </a:p>
        </p:txBody>
      </p:sp>
      <p:pic>
        <p:nvPicPr>
          <p:cNvPr id="7" name="Graphique 6">
            <a:extLst>
              <a:ext uri="{FF2B5EF4-FFF2-40B4-BE49-F238E27FC236}">
                <a16:creationId xmlns:a16="http://schemas.microsoft.com/office/drawing/2014/main" id="{895946A5-818B-E5AF-1EF6-5951BEE61487}"/>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21258" t="7429" r="48344" b="49890"/>
          <a:stretch/>
        </p:blipFill>
        <p:spPr>
          <a:xfrm>
            <a:off x="10816485" y="4652703"/>
            <a:ext cx="1375515" cy="1589190"/>
          </a:xfrm>
          <a:prstGeom prst="rect">
            <a:avLst/>
          </a:prstGeom>
        </p:spPr>
      </p:pic>
    </p:spTree>
    <p:extLst>
      <p:ext uri="{BB962C8B-B14F-4D97-AF65-F5344CB8AC3E}">
        <p14:creationId xmlns:p14="http://schemas.microsoft.com/office/powerpoint/2010/main" val="3693763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ccroche ">
    <p:spTree>
      <p:nvGrpSpPr>
        <p:cNvPr id="1" name=""/>
        <p:cNvGrpSpPr/>
        <p:nvPr/>
      </p:nvGrpSpPr>
      <p:grpSpPr>
        <a:xfrm>
          <a:off x="0" y="0"/>
          <a:ext cx="0" cy="0"/>
          <a:chOff x="0" y="0"/>
          <a:chExt cx="0" cy="0"/>
        </a:xfrm>
      </p:grpSpPr>
      <p:pic>
        <p:nvPicPr>
          <p:cNvPr id="12" name="Graphique 11">
            <a:extLst>
              <a:ext uri="{FF2B5EF4-FFF2-40B4-BE49-F238E27FC236}">
                <a16:creationId xmlns:a16="http://schemas.microsoft.com/office/drawing/2014/main" id="{F3EABF30-53EA-E5EE-53E5-D6355FCA5605}"/>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1" r="7821" b="14220"/>
          <a:stretch/>
        </p:blipFill>
        <p:spPr>
          <a:xfrm>
            <a:off x="587452" y="1479325"/>
            <a:ext cx="5496169" cy="5378676"/>
          </a:xfrm>
          <a:prstGeom prst="rect">
            <a:avLst/>
          </a:prstGeom>
        </p:spPr>
      </p:pic>
      <p:sp>
        <p:nvSpPr>
          <p:cNvPr id="3" name="Rectangle 2">
            <a:extLst>
              <a:ext uri="{FF2B5EF4-FFF2-40B4-BE49-F238E27FC236}">
                <a16:creationId xmlns:a16="http://schemas.microsoft.com/office/drawing/2014/main" id="{14CCB04B-4EB5-F1D6-BD0B-D8D85C2AF105}"/>
              </a:ext>
            </a:extLst>
          </p:cNvPr>
          <p:cNvSpPr/>
          <p:nvPr/>
        </p:nvSpPr>
        <p:spPr>
          <a:xfrm>
            <a:off x="6083622" y="380912"/>
            <a:ext cx="5352950" cy="6477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8" name="Image 7" descr="Une image contenant personne, foule&#10;&#10;Description générée automatiquement">
            <a:extLst>
              <a:ext uri="{FF2B5EF4-FFF2-40B4-BE49-F238E27FC236}">
                <a16:creationId xmlns:a16="http://schemas.microsoft.com/office/drawing/2014/main" id="{2562601B-226B-5593-09BC-1F7252D5964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521420" y="801502"/>
            <a:ext cx="4502690" cy="2461803"/>
          </a:xfrm>
          <a:prstGeom prst="rect">
            <a:avLst/>
          </a:prstGeom>
        </p:spPr>
      </p:pic>
      <p:sp>
        <p:nvSpPr>
          <p:cNvPr id="4" name="Espace réservé du numéro de diapositive 3"/>
          <p:cNvSpPr>
            <a:spLocks noGrp="1"/>
          </p:cNvSpPr>
          <p:nvPr>
            <p:ph type="sldNum" sz="quarter" idx="11"/>
          </p:nvPr>
        </p:nvSpPr>
        <p:spPr/>
        <p:txBody>
          <a:bodyPr/>
          <a:lstStyle/>
          <a:p>
            <a:fld id="{D08E2F52-E7AF-44C0-92A6-8AEDD3DB91DF}" type="slidenum">
              <a:rPr lang="fr-FR" smtClean="0"/>
              <a:t>‹N°›</a:t>
            </a:fld>
            <a:endParaRPr lang="fr-FR"/>
          </a:p>
        </p:txBody>
      </p:sp>
      <p:sp>
        <p:nvSpPr>
          <p:cNvPr id="6" name="Espace réservé du texte 5"/>
          <p:cNvSpPr>
            <a:spLocks noGrp="1"/>
          </p:cNvSpPr>
          <p:nvPr>
            <p:ph type="body" sz="quarter" idx="12"/>
          </p:nvPr>
        </p:nvSpPr>
        <p:spPr>
          <a:xfrm>
            <a:off x="6521419" y="3263305"/>
            <a:ext cx="4490798" cy="3082050"/>
          </a:xfrm>
        </p:spPr>
        <p:txBody>
          <a:bodyPr lIns="0" tIns="72000" bIns="72000" anchor="ctr"/>
          <a:lstStyle>
            <a:lvl1pPr marL="0" indent="0" algn="l">
              <a:buFontTx/>
              <a:buNone/>
              <a:defRPr sz="2799">
                <a:solidFill>
                  <a:schemeClr val="bg1"/>
                </a:solidFill>
              </a:defRPr>
            </a:lvl1pPr>
            <a:lvl2pPr marL="347592" indent="0" algn="l">
              <a:buFontTx/>
              <a:buNone/>
              <a:defRPr>
                <a:solidFill>
                  <a:schemeClr val="bg1"/>
                </a:solidFill>
              </a:defRPr>
            </a:lvl2pPr>
            <a:lvl3pPr marL="557888" indent="0" algn="l">
              <a:buFontTx/>
              <a:buNone/>
              <a:defRPr>
                <a:solidFill>
                  <a:schemeClr val="bg1"/>
                </a:solidFill>
              </a:defRPr>
            </a:lvl3pPr>
            <a:lvl4pPr marL="737852" indent="0" algn="l">
              <a:buFontTx/>
              <a:buNone/>
              <a:defRPr>
                <a:solidFill>
                  <a:schemeClr val="bg1"/>
                </a:solidFill>
              </a:defRPr>
            </a:lvl4pPr>
            <a:lvl5pPr marL="917816" indent="0" algn="l">
              <a:buFontTx/>
              <a:buNone/>
              <a:defRPr>
                <a:solidFill>
                  <a:schemeClr val="bg1"/>
                </a:solidFill>
              </a:defRPr>
            </a:lvl5pPr>
          </a:lstStyle>
          <a:p>
            <a:pPr lvl="0"/>
            <a:r>
              <a:rPr lang="fr-FR"/>
              <a:t>Cliquez pour modifier les styles du texte du masque</a:t>
            </a:r>
          </a:p>
          <a:p>
            <a:pPr lvl="1"/>
            <a:r>
              <a:rPr lang="fr-FR"/>
              <a:t>Deuxième niveau</a:t>
            </a:r>
          </a:p>
        </p:txBody>
      </p:sp>
      <p:sp>
        <p:nvSpPr>
          <p:cNvPr id="2" name="Titre 1"/>
          <p:cNvSpPr>
            <a:spLocks noGrp="1"/>
          </p:cNvSpPr>
          <p:nvPr>
            <p:ph type="title"/>
          </p:nvPr>
        </p:nvSpPr>
        <p:spPr>
          <a:xfrm>
            <a:off x="1390752" y="2596632"/>
            <a:ext cx="3034341" cy="1897810"/>
          </a:xfrm>
          <a:solidFill>
            <a:schemeClr val="bg1"/>
          </a:solidFill>
        </p:spPr>
        <p:txBody>
          <a:bodyPr lIns="108000" tIns="108000" rIns="108000" bIns="108000" anchor="ctr" anchorCtr="0">
            <a:normAutofit/>
          </a:bodyPr>
          <a:lstStyle>
            <a:lvl1pPr marL="0" indent="0" algn="l">
              <a:defRPr b="1">
                <a:solidFill>
                  <a:schemeClr val="tx1"/>
                </a:solidFill>
              </a:defRPr>
            </a:lvl1pPr>
          </a:lstStyle>
          <a:p>
            <a:r>
              <a:rPr lang="fr-FR"/>
              <a:t>Modifiez le style du titre</a:t>
            </a:r>
          </a:p>
        </p:txBody>
      </p:sp>
      <p:sp>
        <p:nvSpPr>
          <p:cNvPr id="7" name="Espace réservé du pied de page 4">
            <a:extLst>
              <a:ext uri="{FF2B5EF4-FFF2-40B4-BE49-F238E27FC236}">
                <a16:creationId xmlns:a16="http://schemas.microsoft.com/office/drawing/2014/main" id="{C3A4875D-669C-4B9D-BE03-FCD42636EE11}"/>
              </a:ext>
            </a:extLst>
          </p:cNvPr>
          <p:cNvSpPr>
            <a:spLocks noGrp="1"/>
          </p:cNvSpPr>
          <p:nvPr>
            <p:ph type="ftr" sz="quarter" idx="23"/>
          </p:nvPr>
        </p:nvSpPr>
        <p:spPr>
          <a:xfrm>
            <a:off x="4268697" y="6710162"/>
            <a:ext cx="3963416" cy="92312"/>
          </a:xfrm>
        </p:spPr>
        <p:txBody>
          <a:bodyPr/>
          <a:lstStyle>
            <a:lvl1pPr>
              <a:defRPr>
                <a:solidFill>
                  <a:schemeClr val="tx1"/>
                </a:solidFill>
              </a:defRPr>
            </a:lvl1pPr>
          </a:lstStyle>
          <a:p>
            <a:endParaRPr lang="fr-FR"/>
          </a:p>
        </p:txBody>
      </p:sp>
      <p:sp>
        <p:nvSpPr>
          <p:cNvPr id="5" name="Rectangle 4">
            <a:extLst>
              <a:ext uri="{FF2B5EF4-FFF2-40B4-BE49-F238E27FC236}">
                <a16:creationId xmlns:a16="http://schemas.microsoft.com/office/drawing/2014/main" id="{F2D52833-2053-9DCD-D475-B483F30AF36F}"/>
              </a:ext>
            </a:extLst>
          </p:cNvPr>
          <p:cNvSpPr/>
          <p:nvPr/>
        </p:nvSpPr>
        <p:spPr>
          <a:xfrm>
            <a:off x="6379419" y="493212"/>
            <a:ext cx="4632797" cy="2843478"/>
          </a:xfrm>
          <a:prstGeom prst="rect">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3680902001"/>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37" Type="http://schemas.openxmlformats.org/officeDocument/2006/relationships/image" Target="../media/image6.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4.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Rectangle 19">
            <a:hlinkClick r:id="" action="ppaction://noaction"/>
            <a:extLst>
              <a:ext uri="{FF2B5EF4-FFF2-40B4-BE49-F238E27FC236}">
                <a16:creationId xmlns:a16="http://schemas.microsoft.com/office/drawing/2014/main" id="{6C67AEF4-0D16-BF00-2DEB-E715C1518BA6}"/>
              </a:ext>
            </a:extLst>
          </p:cNvPr>
          <p:cNvSpPr/>
          <p:nvPr/>
        </p:nvSpPr>
        <p:spPr>
          <a:xfrm>
            <a:off x="1" y="1"/>
            <a:ext cx="587451" cy="3874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2" name="Espace réservé du titre 1"/>
          <p:cNvSpPr>
            <a:spLocks noGrp="1"/>
          </p:cNvSpPr>
          <p:nvPr>
            <p:ph type="title"/>
          </p:nvPr>
        </p:nvSpPr>
        <p:spPr>
          <a:xfrm>
            <a:off x="596978" y="827809"/>
            <a:ext cx="3366438" cy="1325798"/>
          </a:xfrm>
          <a:prstGeom prst="rect">
            <a:avLst/>
          </a:prstGeom>
        </p:spPr>
        <p:txBody>
          <a:bodyPr vert="horz" lIns="0" tIns="108000" rIns="0" bIns="108000" rtlCol="0" anchor="t" anchorCtr="0">
            <a:spAutoFit/>
          </a:bodyPr>
          <a:lstStyle/>
          <a:p>
            <a:r>
              <a:rPr lang="fr-FR"/>
              <a:t>Modifiez le style du titre</a:t>
            </a:r>
          </a:p>
        </p:txBody>
      </p:sp>
      <p:sp>
        <p:nvSpPr>
          <p:cNvPr id="6" name="Espace réservé du numéro de diapositive 5"/>
          <p:cNvSpPr>
            <a:spLocks noGrp="1"/>
          </p:cNvSpPr>
          <p:nvPr>
            <p:ph type="sldNum" sz="quarter" idx="4"/>
          </p:nvPr>
        </p:nvSpPr>
        <p:spPr>
          <a:xfrm>
            <a:off x="11417346" y="6323396"/>
            <a:ext cx="483068" cy="195263"/>
          </a:xfrm>
          <a:prstGeom prst="rect">
            <a:avLst/>
          </a:prstGeom>
        </p:spPr>
        <p:txBody>
          <a:bodyPr vert="horz" lIns="91440" tIns="45720" rIns="91440" bIns="45720" rtlCol="0" anchor="ctr"/>
          <a:lstStyle>
            <a:lvl1pPr algn="r">
              <a:defRPr sz="1200" b="1">
                <a:solidFill>
                  <a:schemeClr val="tx1"/>
                </a:solidFill>
              </a:defRPr>
            </a:lvl1pPr>
          </a:lstStyle>
          <a:p>
            <a:fld id="{D08E2F52-E7AF-44C0-92A6-8AEDD3DB91DF}" type="slidenum">
              <a:rPr lang="fr-FR" smtClean="0"/>
              <a:t>‹N°›</a:t>
            </a:fld>
            <a:endParaRPr lang="fr-FR"/>
          </a:p>
        </p:txBody>
      </p:sp>
      <p:sp>
        <p:nvSpPr>
          <p:cNvPr id="4" name="Triangle isocèle 3">
            <a:hlinkClick r:id="" action="ppaction://hlinkshowjump?jump=nextslide"/>
            <a:extLst>
              <a:ext uri="{FF2B5EF4-FFF2-40B4-BE49-F238E27FC236}">
                <a16:creationId xmlns:a16="http://schemas.microsoft.com/office/drawing/2014/main" id="{0F3E38B9-99D7-A372-E788-2ECA5C503BA6}"/>
              </a:ext>
            </a:extLst>
          </p:cNvPr>
          <p:cNvSpPr/>
          <p:nvPr/>
        </p:nvSpPr>
        <p:spPr>
          <a:xfrm rot="5400000">
            <a:off x="11513133" y="41230"/>
            <a:ext cx="390527" cy="30187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5" name="Triangle isocèle 4">
            <a:hlinkClick r:id="" action="ppaction://hlinkshowjump?jump=previousslide"/>
            <a:extLst>
              <a:ext uri="{FF2B5EF4-FFF2-40B4-BE49-F238E27FC236}">
                <a16:creationId xmlns:a16="http://schemas.microsoft.com/office/drawing/2014/main" id="{3689DD55-2683-1E27-DCF9-8D4EBC429E37}"/>
              </a:ext>
            </a:extLst>
          </p:cNvPr>
          <p:cNvSpPr/>
          <p:nvPr/>
        </p:nvSpPr>
        <p:spPr>
          <a:xfrm rot="16200000" flipH="1">
            <a:off x="895523" y="41230"/>
            <a:ext cx="390527" cy="30187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7" name="Rectangle 6">
            <a:extLst>
              <a:ext uri="{FF2B5EF4-FFF2-40B4-BE49-F238E27FC236}">
                <a16:creationId xmlns:a16="http://schemas.microsoft.com/office/drawing/2014/main" id="{31D66E1D-206B-619E-75B2-D439C69E74BA}"/>
              </a:ext>
            </a:extLst>
          </p:cNvPr>
          <p:cNvSpPr/>
          <p:nvPr/>
        </p:nvSpPr>
        <p:spPr>
          <a:xfrm>
            <a:off x="587452" y="-3093"/>
            <a:ext cx="11614075" cy="3905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10" name="Graphique 9">
            <a:hlinkClick r:id="" action="ppaction://hlinkshowjump?jump=previousslide"/>
            <a:extLst>
              <a:ext uri="{FF2B5EF4-FFF2-40B4-BE49-F238E27FC236}">
                <a16:creationId xmlns:a16="http://schemas.microsoft.com/office/drawing/2014/main" id="{35DC86C1-7E79-CA01-11C4-A0BD998B95DC}"/>
              </a:ext>
            </a:extLst>
          </p:cNvPr>
          <p:cNvPicPr>
            <a:picLocks noChangeAspect="1"/>
          </p:cNvPicPr>
          <p:nvPr/>
        </p:nvPicPr>
        <p:blipFill>
          <a:blip r:embed="rId32" cstate="screen">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830358" y="30207"/>
            <a:ext cx="185168" cy="323925"/>
          </a:xfrm>
          <a:prstGeom prst="rect">
            <a:avLst/>
          </a:prstGeom>
        </p:spPr>
      </p:pic>
      <p:pic>
        <p:nvPicPr>
          <p:cNvPr id="11" name="Graphique 10">
            <a:hlinkClick r:id="" action="ppaction://hlinkshowjump?jump=nextslide"/>
            <a:extLst>
              <a:ext uri="{FF2B5EF4-FFF2-40B4-BE49-F238E27FC236}">
                <a16:creationId xmlns:a16="http://schemas.microsoft.com/office/drawing/2014/main" id="{5E068C99-C23A-27FB-D21E-BB9856ECC1F7}"/>
              </a:ext>
            </a:extLst>
          </p:cNvPr>
          <p:cNvPicPr>
            <a:picLocks noChangeAspect="1"/>
          </p:cNvPicPr>
          <p:nvPr/>
        </p:nvPicPr>
        <p:blipFill>
          <a:blip r:embed="rId34" cstate="screen">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11435641" y="30207"/>
            <a:ext cx="185168" cy="323925"/>
          </a:xfrm>
          <a:prstGeom prst="rect">
            <a:avLst/>
          </a:prstGeom>
        </p:spPr>
      </p:pic>
      <p:pic>
        <p:nvPicPr>
          <p:cNvPr id="19" name="Graphique 18">
            <a:extLst>
              <a:ext uri="{FF2B5EF4-FFF2-40B4-BE49-F238E27FC236}">
                <a16:creationId xmlns:a16="http://schemas.microsoft.com/office/drawing/2014/main" id="{A77BF728-10D4-690F-45A6-E98CB9A08B80}"/>
              </a:ext>
            </a:extLst>
          </p:cNvPr>
          <p:cNvPicPr>
            <a:picLocks noChangeAspect="1"/>
          </p:cNvPicPr>
          <p:nvPr/>
        </p:nvPicPr>
        <p:blipFill>
          <a:blip r:embed="rId36" cstate="screen">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190037" y="30207"/>
            <a:ext cx="224338" cy="323925"/>
          </a:xfrm>
          <a:prstGeom prst="rect">
            <a:avLst/>
          </a:prstGeom>
        </p:spPr>
      </p:pic>
      <p:sp>
        <p:nvSpPr>
          <p:cNvPr id="21" name="Espace réservé du pied de page 20">
            <a:extLst>
              <a:ext uri="{FF2B5EF4-FFF2-40B4-BE49-F238E27FC236}">
                <a16:creationId xmlns:a16="http://schemas.microsoft.com/office/drawing/2014/main" id="{BF193466-09D6-9DBC-DC61-E51C9E89DB41}"/>
              </a:ext>
            </a:extLst>
          </p:cNvPr>
          <p:cNvSpPr>
            <a:spLocks noGrp="1"/>
          </p:cNvSpPr>
          <p:nvPr>
            <p:ph type="ftr" sz="quarter" idx="3"/>
          </p:nvPr>
        </p:nvSpPr>
        <p:spPr>
          <a:xfrm>
            <a:off x="4259818" y="6672179"/>
            <a:ext cx="4113748" cy="107975"/>
          </a:xfrm>
          <a:prstGeom prst="rect">
            <a:avLst/>
          </a:prstGeom>
        </p:spPr>
        <p:txBody>
          <a:bodyPr vert="horz" lIns="91440" tIns="45720" rIns="91440" bIns="45720" rtlCol="0" anchor="ctr"/>
          <a:lstStyle>
            <a:lvl1pPr algn="l">
              <a:defRPr sz="700">
                <a:solidFill>
                  <a:schemeClr val="tx1"/>
                </a:solidFill>
                <a:latin typeface="Arial Narrow" panose="020B0606020202030204" pitchFamily="34" charset="0"/>
              </a:defRPr>
            </a:lvl1pPr>
          </a:lstStyle>
          <a:p>
            <a:endParaRPr lang="fr-FR"/>
          </a:p>
        </p:txBody>
      </p:sp>
      <p:sp>
        <p:nvSpPr>
          <p:cNvPr id="13" name="Espace réservé du texte 12">
            <a:extLst>
              <a:ext uri="{FF2B5EF4-FFF2-40B4-BE49-F238E27FC236}">
                <a16:creationId xmlns:a16="http://schemas.microsoft.com/office/drawing/2014/main" id="{8CB4B6A5-5415-9543-70CB-498B4D6D1EAD}"/>
              </a:ext>
            </a:extLst>
          </p:cNvPr>
          <p:cNvSpPr>
            <a:spLocks noGrp="1"/>
          </p:cNvSpPr>
          <p:nvPr>
            <p:ph type="body" idx="1"/>
          </p:nvPr>
        </p:nvSpPr>
        <p:spPr>
          <a:xfrm>
            <a:off x="4259817" y="827809"/>
            <a:ext cx="7633694" cy="5462285"/>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15801961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Lst>
  <p:txStyles>
    <p:titleStyle>
      <a:lvl1pPr algn="l" defTabSz="914217" rtl="0" eaLnBrk="1" latinLnBrk="0" hangingPunct="1">
        <a:lnSpc>
          <a:spcPct val="100000"/>
        </a:lnSpc>
        <a:spcBef>
          <a:spcPct val="0"/>
        </a:spcBef>
        <a:buNone/>
        <a:defRPr sz="3599" b="1" kern="1200">
          <a:solidFill>
            <a:schemeClr val="tx1"/>
          </a:solidFill>
          <a:latin typeface="Arial" panose="020B0604020202020204" pitchFamily="34" charset="0"/>
          <a:ea typeface="+mj-ea"/>
          <a:cs typeface="Arial" panose="020B0604020202020204" pitchFamily="34" charset="0"/>
        </a:defRPr>
      </a:lvl1pPr>
    </p:titleStyle>
    <p:bodyStyle>
      <a:lvl1pPr marL="342831" indent="-342831" algn="l" defTabSz="914217" rtl="0" eaLnBrk="1" latinLnBrk="0" hangingPunct="1">
        <a:lnSpc>
          <a:spcPct val="100000"/>
        </a:lnSpc>
        <a:spcBef>
          <a:spcPts val="1200"/>
        </a:spcBef>
        <a:spcAft>
          <a:spcPts val="400"/>
        </a:spcAft>
        <a:buClr>
          <a:schemeClr val="accent1"/>
        </a:buClr>
        <a:buSzPct val="65000"/>
        <a:buFont typeface="Arial" panose="020B0604020202020204" pitchFamily="34" charset="0"/>
        <a:buChar char="▬"/>
        <a:defRPr lang="fr-FR" sz="2599" kern="1200" dirty="0">
          <a:solidFill>
            <a:schemeClr val="tx1"/>
          </a:solidFill>
          <a:latin typeface="Arial" panose="020B0604020202020204" pitchFamily="34" charset="0"/>
          <a:ea typeface="+mn-ea"/>
          <a:cs typeface="Arial" panose="020B0604020202020204" pitchFamily="34" charset="0"/>
        </a:defRPr>
      </a:lvl1pPr>
      <a:lvl2pPr marL="533293" indent="-155544" algn="l" defTabSz="914217" rtl="0" eaLnBrk="1" latinLnBrk="0" hangingPunct="1">
        <a:lnSpc>
          <a:spcPct val="100000"/>
        </a:lnSpc>
        <a:spcBef>
          <a:spcPts val="600"/>
        </a:spcBef>
        <a:spcAft>
          <a:spcPts val="600"/>
        </a:spcAft>
        <a:buClr>
          <a:schemeClr val="accent1"/>
        </a:buClr>
        <a:buSzPct val="70000"/>
        <a:buFont typeface="Arial" panose="020B0604020202020204" pitchFamily="34" charset="0"/>
        <a:buChar char="►"/>
        <a:tabLst>
          <a:tab pos="533293" algn="l"/>
        </a:tabLst>
        <a:defRPr lang="fr-FR" sz="1900" kern="1200" dirty="0">
          <a:solidFill>
            <a:schemeClr val="tx1"/>
          </a:solidFill>
          <a:latin typeface="Arial" panose="020B0604020202020204" pitchFamily="34" charset="0"/>
          <a:ea typeface="+mn-ea"/>
          <a:cs typeface="Arial" panose="020B0604020202020204" pitchFamily="34" charset="0"/>
        </a:defRPr>
      </a:lvl2pPr>
      <a:lvl3pPr marL="711058" indent="-203159" algn="l" defTabSz="914217" rtl="0" eaLnBrk="1" latinLnBrk="0" hangingPunct="1">
        <a:lnSpc>
          <a:spcPct val="100000"/>
        </a:lnSpc>
        <a:spcBef>
          <a:spcPts val="800"/>
        </a:spcBef>
        <a:buClr>
          <a:schemeClr val="accent1"/>
        </a:buClr>
        <a:buSzPct val="95000"/>
        <a:buFont typeface="Wingdings" panose="05000000000000000000" pitchFamily="2" charset="2"/>
        <a:buChar char="§"/>
        <a:tabLst>
          <a:tab pos="723755" algn="l"/>
        </a:tabLst>
        <a:defRPr lang="fr-FR" sz="1600" kern="1200" dirty="0">
          <a:solidFill>
            <a:schemeClr val="tx1"/>
          </a:solidFill>
          <a:latin typeface="Arial" panose="020B0604020202020204" pitchFamily="34" charset="0"/>
          <a:ea typeface="+mn-ea"/>
          <a:cs typeface="Arial" panose="020B0604020202020204" pitchFamily="34" charset="0"/>
        </a:defRPr>
      </a:lvl3pPr>
      <a:lvl4pPr marL="901520" indent="-203159" algn="l" defTabSz="914217" rtl="0" eaLnBrk="1" latinLnBrk="0" hangingPunct="1">
        <a:lnSpc>
          <a:spcPct val="100000"/>
        </a:lnSpc>
        <a:spcBef>
          <a:spcPts val="600"/>
        </a:spcBef>
        <a:buClr>
          <a:schemeClr val="accent1"/>
        </a:buClr>
        <a:buSzPct val="95000"/>
        <a:buFont typeface="Wingdings" panose="05000000000000000000" pitchFamily="2" charset="2"/>
        <a:buChar char="§"/>
        <a:tabLst>
          <a:tab pos="901520" algn="l"/>
        </a:tabLst>
        <a:defRPr lang="fr-FR" sz="1400" kern="1200" dirty="0">
          <a:solidFill>
            <a:schemeClr val="tx1"/>
          </a:solidFill>
          <a:latin typeface="Arial" panose="020B0604020202020204" pitchFamily="34" charset="0"/>
          <a:ea typeface="+mn-ea"/>
          <a:cs typeface="Arial" panose="020B0604020202020204" pitchFamily="34" charset="0"/>
        </a:defRPr>
      </a:lvl4pPr>
      <a:lvl5pPr marL="1089232" indent="-171416" algn="l" defTabSz="914217" rtl="0" eaLnBrk="1" latinLnBrk="0" hangingPunct="1">
        <a:lnSpc>
          <a:spcPct val="100000"/>
        </a:lnSpc>
        <a:spcBef>
          <a:spcPts val="500"/>
        </a:spcBef>
        <a:buClr>
          <a:schemeClr val="accent1"/>
        </a:buClr>
        <a:buSzPct val="95000"/>
        <a:buFont typeface="Wingdings" panose="05000000000000000000" pitchFamily="2" charset="2"/>
        <a:buChar char="§"/>
        <a:defRPr lang="fr-FR" sz="1200" kern="1200" dirty="0">
          <a:solidFill>
            <a:schemeClr val="tx1"/>
          </a:solidFill>
          <a:latin typeface="Arial" panose="020B0604020202020204" pitchFamily="34" charset="0"/>
          <a:ea typeface="+mn-ea"/>
          <a:cs typeface="Arial" panose="020B0604020202020204" pitchFamily="34" charset="0"/>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70">
          <p15:clr>
            <a:srgbClr val="F26B43"/>
          </p15:clr>
        </p15:guide>
        <p15:guide id="2" pos="2501">
          <p15:clr>
            <a:srgbClr val="F26B43"/>
          </p15:clr>
        </p15:guide>
        <p15:guide id="3" pos="2683">
          <p15:clr>
            <a:srgbClr val="F26B43"/>
          </p15:clr>
        </p15:guide>
        <p15:guide id="4" pos="7491">
          <p15:clr>
            <a:srgbClr val="F26B43"/>
          </p15:clr>
        </p15:guide>
        <p15:guide id="5" orient="horz" pos="505">
          <p15:clr>
            <a:srgbClr val="F26B43"/>
          </p15:clr>
        </p15:guide>
        <p15:guide id="6" orient="horz" pos="3975">
          <p15:clr>
            <a:srgbClr val="F26B43"/>
          </p15:clr>
        </p15:guide>
        <p15:guide id="7" pos="3862">
          <p15:clr>
            <a:srgbClr val="F26B43"/>
          </p15:clr>
        </p15:guide>
        <p15:guide id="8" orient="horz" pos="216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3" Type="http://schemas.openxmlformats.org/officeDocument/2006/relationships/hyperlink" Target="LINUX-TCPIP-IUTRouen-Labs.pptx" TargetMode="External"/><Relationship Id="rId2" Type="http://schemas.openxmlformats.org/officeDocument/2006/relationships/image" Target="../media/image60.jpe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hyperlink" Target="LINUX-TCPIP-IUTRouen-Labs.pptx" TargetMode="External"/><Relationship Id="rId2" Type="http://schemas.openxmlformats.org/officeDocument/2006/relationships/image" Target="../media/image60.jpe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6496D0D2-8995-4337-AE5E-44A443852803}"/>
              </a:ext>
            </a:extLst>
          </p:cNvPr>
          <p:cNvSpPr>
            <a:spLocks noGrp="1"/>
          </p:cNvSpPr>
          <p:nvPr>
            <p:ph type="title"/>
          </p:nvPr>
        </p:nvSpPr>
        <p:spPr>
          <a:xfrm>
            <a:off x="2111415" y="2875308"/>
            <a:ext cx="3962916" cy="1879718"/>
          </a:xfrm>
        </p:spPr>
        <p:txBody>
          <a:bodyPr/>
          <a:lstStyle/>
          <a:p>
            <a:pPr algn="ctr"/>
            <a:r>
              <a:rPr lang="fr-FR" dirty="0"/>
              <a:t>Cryptographie </a:t>
            </a:r>
            <a:br>
              <a:rPr lang="fr-FR" dirty="0"/>
            </a:br>
            <a:r>
              <a:rPr lang="fr-FR" dirty="0"/>
              <a:t>- </a:t>
            </a:r>
            <a:br>
              <a:rPr lang="fr-FR" dirty="0"/>
            </a:br>
            <a:r>
              <a:rPr lang="fr-FR" dirty="0"/>
              <a:t>PKI</a:t>
            </a:r>
          </a:p>
        </p:txBody>
      </p:sp>
      <p:sp>
        <p:nvSpPr>
          <p:cNvPr id="3" name="Espace réservé du numéro de diapositive 2">
            <a:extLst>
              <a:ext uri="{FF2B5EF4-FFF2-40B4-BE49-F238E27FC236}">
                <a16:creationId xmlns:a16="http://schemas.microsoft.com/office/drawing/2014/main" id="{5BD9004F-8B28-4AFB-A331-1DE79611483D}"/>
              </a:ext>
            </a:extLst>
          </p:cNvPr>
          <p:cNvSpPr>
            <a:spLocks noGrp="1"/>
          </p:cNvSpPr>
          <p:nvPr>
            <p:ph type="sldNum" sz="quarter" idx="4294967295"/>
          </p:nvPr>
        </p:nvSpPr>
        <p:spPr>
          <a:xfrm>
            <a:off x="11709400" y="6323013"/>
            <a:ext cx="482600" cy="195262"/>
          </a:xfrm>
        </p:spPr>
        <p:txBody>
          <a:bodyPr/>
          <a:lstStyle/>
          <a:p>
            <a:fld id="{438C29AB-3140-47B1-B9E0-4B032A517560}" type="slidenum">
              <a:rPr lang="fr-FR" smtClean="0"/>
              <a:t>1</a:t>
            </a:fld>
            <a:endParaRPr lang="fr-FR"/>
          </a:p>
        </p:txBody>
      </p:sp>
    </p:spTree>
    <p:extLst>
      <p:ext uri="{BB962C8B-B14F-4D97-AF65-F5344CB8AC3E}">
        <p14:creationId xmlns:p14="http://schemas.microsoft.com/office/powerpoint/2010/main" val="184971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PKI et certificats</a:t>
            </a:r>
          </a:p>
        </p:txBody>
      </p:sp>
      <p:sp>
        <p:nvSpPr>
          <p:cNvPr id="4" name="Espace réservé du numéro de diapositive 3"/>
          <p:cNvSpPr>
            <a:spLocks noGrp="1"/>
          </p:cNvSpPr>
          <p:nvPr>
            <p:ph type="sldNum" sz="quarter" idx="15"/>
          </p:nvPr>
        </p:nvSpPr>
        <p:spPr/>
        <p:txBody>
          <a:bodyPr/>
          <a:lstStyle/>
          <a:p>
            <a:pPr>
              <a:defRPr/>
            </a:pPr>
            <a:fld id="{1A020466-01A2-486A-AA14-832A38EC7B90}" type="slidenum">
              <a:rPr lang="fr-FR" smtClean="0"/>
              <a:pPr>
                <a:defRPr/>
              </a:pPr>
              <a:t>10</a:t>
            </a:fld>
            <a:endParaRPr lang="fr-FR"/>
          </a:p>
        </p:txBody>
      </p:sp>
      <p:grpSp>
        <p:nvGrpSpPr>
          <p:cNvPr id="5" name="Groupe 4"/>
          <p:cNvGrpSpPr/>
          <p:nvPr/>
        </p:nvGrpSpPr>
        <p:grpSpPr>
          <a:xfrm>
            <a:off x="2507833" y="2269840"/>
            <a:ext cx="7304449" cy="3556125"/>
            <a:chOff x="827088" y="2575092"/>
            <a:chExt cx="7766050" cy="3780852"/>
          </a:xfrm>
        </p:grpSpPr>
        <p:sp>
          <p:nvSpPr>
            <p:cNvPr id="6" name="Rectangle 2"/>
            <p:cNvSpPr>
              <a:spLocks noChangeArrowheads="1"/>
            </p:cNvSpPr>
            <p:nvPr/>
          </p:nvSpPr>
          <p:spPr bwMode="auto">
            <a:xfrm>
              <a:off x="827088" y="3228975"/>
              <a:ext cx="1646237" cy="487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602" tIns="43302" rIns="86602" bIns="43302">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gn="l">
                <a:lnSpc>
                  <a:spcPct val="80000"/>
                </a:lnSpc>
              </a:pPr>
              <a:r>
                <a:rPr lang="fr-FR" altLang="fr-FR" sz="1505" b="0">
                  <a:latin typeface="Arial" panose="020B0604020202020204" pitchFamily="34" charset="0"/>
                </a:rPr>
                <a:t>Identité </a:t>
              </a:r>
              <a:br>
                <a:rPr lang="fr-FR" altLang="fr-FR" sz="1505" b="0">
                  <a:latin typeface="Arial" panose="020B0604020202020204" pitchFamily="34" charset="0"/>
                </a:rPr>
              </a:br>
              <a:r>
                <a:rPr lang="fr-FR" altLang="fr-FR" sz="1505" b="0">
                  <a:latin typeface="Arial" panose="020B0604020202020204" pitchFamily="34" charset="0"/>
                </a:rPr>
                <a:t>de l'émetteur</a:t>
              </a:r>
            </a:p>
          </p:txBody>
        </p:sp>
        <p:sp>
          <p:nvSpPr>
            <p:cNvPr id="7" name="Text Box 3"/>
            <p:cNvSpPr txBox="1">
              <a:spLocks noChangeArrowheads="1"/>
            </p:cNvSpPr>
            <p:nvPr/>
          </p:nvSpPr>
          <p:spPr bwMode="auto">
            <a:xfrm>
              <a:off x="827088" y="4873625"/>
              <a:ext cx="1809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602" tIns="43302" rIns="86602" bIns="43302">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gn="l"/>
              <a:r>
                <a:rPr lang="fr-FR" altLang="fr-FR" sz="1505" b="0">
                  <a:latin typeface="Arial" panose="020B0604020202020204" pitchFamily="34" charset="0"/>
                </a:rPr>
                <a:t>Extensions</a:t>
              </a:r>
            </a:p>
          </p:txBody>
        </p:sp>
        <p:sp>
          <p:nvSpPr>
            <p:cNvPr id="8" name="Rectangle 4"/>
            <p:cNvSpPr>
              <a:spLocks noChangeArrowheads="1"/>
            </p:cNvSpPr>
            <p:nvPr/>
          </p:nvSpPr>
          <p:spPr bwMode="auto">
            <a:xfrm>
              <a:off x="827088" y="2708275"/>
              <a:ext cx="1779587" cy="487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602" tIns="43302" rIns="86602" bIns="43302">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gn="l">
                <a:lnSpc>
                  <a:spcPct val="80000"/>
                </a:lnSpc>
              </a:pPr>
              <a:r>
                <a:rPr lang="fr-FR" altLang="fr-FR" sz="1505" b="0">
                  <a:latin typeface="Arial" panose="020B0604020202020204" pitchFamily="34" charset="0"/>
                </a:rPr>
                <a:t>Identité du </a:t>
              </a:r>
              <a:br>
                <a:rPr lang="fr-FR" altLang="fr-FR" sz="1505" b="0">
                  <a:latin typeface="Arial" panose="020B0604020202020204" pitchFamily="34" charset="0"/>
                </a:rPr>
              </a:br>
              <a:r>
                <a:rPr lang="fr-FR" altLang="fr-FR" sz="1505" b="0">
                  <a:latin typeface="Arial" panose="020B0604020202020204" pitchFamily="34" charset="0"/>
                </a:rPr>
                <a:t>sujet</a:t>
              </a:r>
            </a:p>
          </p:txBody>
        </p:sp>
        <p:sp>
          <p:nvSpPr>
            <p:cNvPr id="9" name="Rectangle 5"/>
            <p:cNvSpPr>
              <a:spLocks noChangeArrowheads="1"/>
            </p:cNvSpPr>
            <p:nvPr/>
          </p:nvSpPr>
          <p:spPr bwMode="auto">
            <a:xfrm>
              <a:off x="827088" y="3743325"/>
              <a:ext cx="2057400" cy="1139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602" tIns="43302" rIns="86602" bIns="43302">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gn="l">
                <a:lnSpc>
                  <a:spcPct val="85000"/>
                </a:lnSpc>
              </a:pPr>
              <a:r>
                <a:rPr lang="fr-FR" altLang="fr-FR" sz="1505" b="0">
                  <a:latin typeface="Arial" panose="020B0604020202020204" pitchFamily="34" charset="0"/>
                </a:rPr>
                <a:t>Numéro d'identification d'émission de l'Autorité de certification</a:t>
              </a:r>
            </a:p>
          </p:txBody>
        </p:sp>
        <p:grpSp>
          <p:nvGrpSpPr>
            <p:cNvPr id="10" name="Group 6"/>
            <p:cNvGrpSpPr>
              <a:grpSpLocks/>
            </p:cNvGrpSpPr>
            <p:nvPr/>
          </p:nvGrpSpPr>
          <p:grpSpPr bwMode="auto">
            <a:xfrm>
              <a:off x="2478088" y="2575092"/>
              <a:ext cx="3962400" cy="3352634"/>
              <a:chOff x="1872" y="1716"/>
              <a:chExt cx="2163" cy="1586"/>
            </a:xfrm>
          </p:grpSpPr>
          <p:sp>
            <p:nvSpPr>
              <p:cNvPr id="22" name="Rectangle 7"/>
              <p:cNvSpPr>
                <a:spLocks noChangeArrowheads="1"/>
              </p:cNvSpPr>
              <p:nvPr/>
            </p:nvSpPr>
            <p:spPr bwMode="auto">
              <a:xfrm>
                <a:off x="1872" y="1716"/>
                <a:ext cx="2163" cy="1586"/>
              </a:xfrm>
              <a:prstGeom prst="rect">
                <a:avLst/>
              </a:prstGeom>
              <a:solidFill>
                <a:schemeClr val="bg1"/>
              </a:solidFill>
              <a:ln w="9525">
                <a:solidFill>
                  <a:srgbClr val="919191"/>
                </a:solidFill>
                <a:miter lim="800000"/>
                <a:headEnd/>
                <a:tailEnd/>
              </a:ln>
              <a:effectLst>
                <a:outerShdw dist="35921" dir="2700000" algn="ctr" rotWithShape="0">
                  <a:srgbClr val="CECECE"/>
                </a:outerShdw>
              </a:effectLst>
            </p:spPr>
            <p:txBody>
              <a:bodyPr wrap="none" anchor="ctr"/>
              <a:lstStyle/>
              <a:p>
                <a:pPr>
                  <a:defRPr/>
                </a:pPr>
                <a:endParaRPr lang="fr-FR" sz="1693"/>
              </a:p>
            </p:txBody>
          </p:sp>
          <p:sp>
            <p:nvSpPr>
              <p:cNvPr id="23" name="Line 8"/>
              <p:cNvSpPr>
                <a:spLocks noChangeShapeType="1"/>
              </p:cNvSpPr>
              <p:nvPr/>
            </p:nvSpPr>
            <p:spPr bwMode="auto">
              <a:xfrm>
                <a:off x="1999" y="2100"/>
                <a:ext cx="1909" cy="0"/>
              </a:xfrm>
              <a:prstGeom prst="line">
                <a:avLst/>
              </a:prstGeom>
              <a:noFill/>
              <a:ln w="76200">
                <a:solidFill>
                  <a:srgbClr val="99CCFF"/>
                </a:solidFill>
                <a:round/>
                <a:headEnd/>
                <a:tailEnd/>
              </a:ln>
              <a:extLst>
                <a:ext uri="{909E8E84-426E-40DD-AFC4-6F175D3DCCD1}">
                  <a14:hiddenFill xmlns:a14="http://schemas.microsoft.com/office/drawing/2010/main">
                    <a:noFill/>
                  </a14:hiddenFill>
                </a:ext>
              </a:extLst>
            </p:spPr>
            <p:txBody>
              <a:bodyPr/>
              <a:lstStyle/>
              <a:p>
                <a:endParaRPr lang="fr-FR" sz="1693"/>
              </a:p>
            </p:txBody>
          </p:sp>
          <p:sp>
            <p:nvSpPr>
              <p:cNvPr id="24" name="Rectangle 9"/>
              <p:cNvSpPr>
                <a:spLocks noChangeArrowheads="1"/>
              </p:cNvSpPr>
              <p:nvPr/>
            </p:nvSpPr>
            <p:spPr bwMode="auto">
              <a:xfrm>
                <a:off x="1999" y="2158"/>
                <a:ext cx="1909" cy="1017"/>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fr-FR" altLang="fr-FR" sz="1693"/>
              </a:p>
            </p:txBody>
          </p:sp>
          <p:sp>
            <p:nvSpPr>
              <p:cNvPr id="25" name="Line 10"/>
              <p:cNvSpPr>
                <a:spLocks noChangeShapeType="1"/>
              </p:cNvSpPr>
              <p:nvPr/>
            </p:nvSpPr>
            <p:spPr bwMode="auto">
              <a:xfrm>
                <a:off x="1999" y="2285"/>
                <a:ext cx="1909" cy="0"/>
              </a:xfrm>
              <a:prstGeom prst="line">
                <a:avLst/>
              </a:prstGeom>
              <a:noFill/>
              <a:ln w="38100">
                <a:solidFill>
                  <a:srgbClr val="C0C0C0"/>
                </a:solidFill>
                <a:round/>
                <a:headEnd/>
                <a:tailEnd/>
              </a:ln>
              <a:extLst>
                <a:ext uri="{909E8E84-426E-40DD-AFC4-6F175D3DCCD1}">
                  <a14:hiddenFill xmlns:a14="http://schemas.microsoft.com/office/drawing/2010/main">
                    <a:noFill/>
                  </a14:hiddenFill>
                </a:ext>
              </a:extLst>
            </p:spPr>
            <p:txBody>
              <a:bodyPr/>
              <a:lstStyle/>
              <a:p>
                <a:endParaRPr lang="fr-FR" sz="1693"/>
              </a:p>
            </p:txBody>
          </p:sp>
          <p:sp>
            <p:nvSpPr>
              <p:cNvPr id="26" name="Line 11"/>
              <p:cNvSpPr>
                <a:spLocks noChangeShapeType="1"/>
              </p:cNvSpPr>
              <p:nvPr/>
            </p:nvSpPr>
            <p:spPr bwMode="auto">
              <a:xfrm>
                <a:off x="1999" y="2412"/>
                <a:ext cx="1909" cy="0"/>
              </a:xfrm>
              <a:prstGeom prst="line">
                <a:avLst/>
              </a:prstGeom>
              <a:noFill/>
              <a:ln w="38100">
                <a:solidFill>
                  <a:srgbClr val="C0C0C0"/>
                </a:solidFill>
                <a:round/>
                <a:headEnd/>
                <a:tailEnd/>
              </a:ln>
              <a:extLst>
                <a:ext uri="{909E8E84-426E-40DD-AFC4-6F175D3DCCD1}">
                  <a14:hiddenFill xmlns:a14="http://schemas.microsoft.com/office/drawing/2010/main">
                    <a:noFill/>
                  </a14:hiddenFill>
                </a:ext>
              </a:extLst>
            </p:spPr>
            <p:txBody>
              <a:bodyPr/>
              <a:lstStyle/>
              <a:p>
                <a:endParaRPr lang="fr-FR" sz="1693"/>
              </a:p>
            </p:txBody>
          </p:sp>
          <p:sp>
            <p:nvSpPr>
              <p:cNvPr id="27" name="Line 12"/>
              <p:cNvSpPr>
                <a:spLocks noChangeShapeType="1"/>
              </p:cNvSpPr>
              <p:nvPr/>
            </p:nvSpPr>
            <p:spPr bwMode="auto">
              <a:xfrm>
                <a:off x="1999" y="2539"/>
                <a:ext cx="1909" cy="0"/>
              </a:xfrm>
              <a:prstGeom prst="line">
                <a:avLst/>
              </a:prstGeom>
              <a:noFill/>
              <a:ln w="38100">
                <a:solidFill>
                  <a:srgbClr val="C0C0C0"/>
                </a:solidFill>
                <a:round/>
                <a:headEnd/>
                <a:tailEnd/>
              </a:ln>
              <a:extLst>
                <a:ext uri="{909E8E84-426E-40DD-AFC4-6F175D3DCCD1}">
                  <a14:hiddenFill xmlns:a14="http://schemas.microsoft.com/office/drawing/2010/main">
                    <a:noFill/>
                  </a14:hiddenFill>
                </a:ext>
              </a:extLst>
            </p:spPr>
            <p:txBody>
              <a:bodyPr/>
              <a:lstStyle/>
              <a:p>
                <a:endParaRPr lang="fr-FR" sz="1693"/>
              </a:p>
            </p:txBody>
          </p:sp>
          <p:sp>
            <p:nvSpPr>
              <p:cNvPr id="28" name="Line 13"/>
              <p:cNvSpPr>
                <a:spLocks noChangeShapeType="1"/>
              </p:cNvSpPr>
              <p:nvPr/>
            </p:nvSpPr>
            <p:spPr bwMode="auto">
              <a:xfrm>
                <a:off x="1999" y="2666"/>
                <a:ext cx="1909" cy="0"/>
              </a:xfrm>
              <a:prstGeom prst="line">
                <a:avLst/>
              </a:prstGeom>
              <a:noFill/>
              <a:ln w="38100">
                <a:solidFill>
                  <a:srgbClr val="C0C0C0"/>
                </a:solidFill>
                <a:round/>
                <a:headEnd/>
                <a:tailEnd/>
              </a:ln>
              <a:extLst>
                <a:ext uri="{909E8E84-426E-40DD-AFC4-6F175D3DCCD1}">
                  <a14:hiddenFill xmlns:a14="http://schemas.microsoft.com/office/drawing/2010/main">
                    <a:noFill/>
                  </a14:hiddenFill>
                </a:ext>
              </a:extLst>
            </p:spPr>
            <p:txBody>
              <a:bodyPr/>
              <a:lstStyle/>
              <a:p>
                <a:endParaRPr lang="fr-FR" sz="1693"/>
              </a:p>
            </p:txBody>
          </p:sp>
          <p:sp>
            <p:nvSpPr>
              <p:cNvPr id="29" name="Line 14"/>
              <p:cNvSpPr>
                <a:spLocks noChangeShapeType="1"/>
              </p:cNvSpPr>
              <p:nvPr/>
            </p:nvSpPr>
            <p:spPr bwMode="auto">
              <a:xfrm>
                <a:off x="1999" y="2794"/>
                <a:ext cx="1909" cy="0"/>
              </a:xfrm>
              <a:prstGeom prst="line">
                <a:avLst/>
              </a:prstGeom>
              <a:noFill/>
              <a:ln w="38100">
                <a:solidFill>
                  <a:srgbClr val="C0C0C0"/>
                </a:solidFill>
                <a:round/>
                <a:headEnd/>
                <a:tailEnd/>
              </a:ln>
              <a:extLst>
                <a:ext uri="{909E8E84-426E-40DD-AFC4-6F175D3DCCD1}">
                  <a14:hiddenFill xmlns:a14="http://schemas.microsoft.com/office/drawing/2010/main">
                    <a:noFill/>
                  </a14:hiddenFill>
                </a:ext>
              </a:extLst>
            </p:spPr>
            <p:txBody>
              <a:bodyPr/>
              <a:lstStyle/>
              <a:p>
                <a:endParaRPr lang="fr-FR" sz="1693"/>
              </a:p>
            </p:txBody>
          </p:sp>
          <p:sp>
            <p:nvSpPr>
              <p:cNvPr id="30" name="Line 15"/>
              <p:cNvSpPr>
                <a:spLocks noChangeShapeType="1"/>
              </p:cNvSpPr>
              <p:nvPr/>
            </p:nvSpPr>
            <p:spPr bwMode="auto">
              <a:xfrm>
                <a:off x="1999" y="2921"/>
                <a:ext cx="1909" cy="0"/>
              </a:xfrm>
              <a:prstGeom prst="line">
                <a:avLst/>
              </a:prstGeom>
              <a:noFill/>
              <a:ln w="38100">
                <a:solidFill>
                  <a:srgbClr val="C0C0C0"/>
                </a:solidFill>
                <a:round/>
                <a:headEnd/>
                <a:tailEnd/>
              </a:ln>
              <a:extLst>
                <a:ext uri="{909E8E84-426E-40DD-AFC4-6F175D3DCCD1}">
                  <a14:hiddenFill xmlns:a14="http://schemas.microsoft.com/office/drawing/2010/main">
                    <a:noFill/>
                  </a14:hiddenFill>
                </a:ext>
              </a:extLst>
            </p:spPr>
            <p:txBody>
              <a:bodyPr/>
              <a:lstStyle/>
              <a:p>
                <a:endParaRPr lang="fr-FR" sz="1693"/>
              </a:p>
            </p:txBody>
          </p:sp>
          <p:sp>
            <p:nvSpPr>
              <p:cNvPr id="31" name="Line 16"/>
              <p:cNvSpPr>
                <a:spLocks noChangeShapeType="1"/>
              </p:cNvSpPr>
              <p:nvPr/>
            </p:nvSpPr>
            <p:spPr bwMode="auto">
              <a:xfrm>
                <a:off x="1999" y="3048"/>
                <a:ext cx="1909" cy="0"/>
              </a:xfrm>
              <a:prstGeom prst="line">
                <a:avLst/>
              </a:prstGeom>
              <a:noFill/>
              <a:ln w="38100">
                <a:solidFill>
                  <a:srgbClr val="C0C0C0"/>
                </a:solidFill>
                <a:round/>
                <a:headEnd/>
                <a:tailEnd/>
              </a:ln>
              <a:extLst>
                <a:ext uri="{909E8E84-426E-40DD-AFC4-6F175D3DCCD1}">
                  <a14:hiddenFill xmlns:a14="http://schemas.microsoft.com/office/drawing/2010/main">
                    <a:noFill/>
                  </a14:hiddenFill>
                </a:ext>
              </a:extLst>
            </p:spPr>
            <p:txBody>
              <a:bodyPr/>
              <a:lstStyle/>
              <a:p>
                <a:endParaRPr lang="fr-FR" sz="1693"/>
              </a:p>
            </p:txBody>
          </p:sp>
        </p:grpSp>
        <p:sp>
          <p:nvSpPr>
            <p:cNvPr id="11" name="Rectangle 17"/>
            <p:cNvSpPr>
              <a:spLocks noChangeArrowheads="1"/>
            </p:cNvSpPr>
            <p:nvPr/>
          </p:nvSpPr>
          <p:spPr bwMode="auto">
            <a:xfrm>
              <a:off x="3087934" y="2763258"/>
              <a:ext cx="2362200" cy="3225800"/>
            </a:xfrm>
            <a:prstGeom prst="rect">
              <a:avLst/>
            </a:prstGeom>
            <a:noFill/>
            <a:ln w="9525">
              <a:noFill/>
              <a:miter lim="800000"/>
              <a:headEnd/>
              <a:tailEnd/>
            </a:ln>
            <a:effectLst/>
          </p:spPr>
          <p:txBody>
            <a:bodyPr wrap="none" anchor="ctr"/>
            <a:lstStyle/>
            <a:p>
              <a:pPr algn="l">
                <a:spcBef>
                  <a:spcPct val="20000"/>
                </a:spcBef>
                <a:buClr>
                  <a:srgbClr val="D60093"/>
                </a:buClr>
                <a:buFont typeface="Wingdings" pitchFamily="2" charset="2"/>
                <a:buNone/>
                <a:defRPr/>
              </a:pPr>
              <a:r>
                <a:rPr lang="fr-FR" sz="1505" dirty="0" err="1"/>
                <a:t>Subject</a:t>
              </a:r>
              <a:r>
                <a:rPr lang="fr-FR" sz="1505" dirty="0"/>
                <a:t>: Scott </a:t>
              </a:r>
              <a:r>
                <a:rPr lang="fr-FR" sz="1505" dirty="0" err="1"/>
                <a:t>Culp</a:t>
              </a:r>
              <a:endParaRPr lang="fr-FR" sz="1505" dirty="0"/>
            </a:p>
            <a:p>
              <a:pPr lvl="1">
                <a:spcBef>
                  <a:spcPct val="20000"/>
                </a:spcBef>
                <a:buClr>
                  <a:srgbClr val="D60093"/>
                </a:buClr>
                <a:buFont typeface="Wingdings" pitchFamily="2" charset="2"/>
                <a:buNone/>
                <a:defRPr/>
              </a:pPr>
              <a:r>
                <a:rPr lang="fr-FR" sz="1505" dirty="0" err="1"/>
                <a:t>Issuer</a:t>
              </a:r>
              <a:r>
                <a:rPr lang="fr-FR" sz="1505" dirty="0"/>
                <a:t>: CA1</a:t>
              </a:r>
            </a:p>
            <a:p>
              <a:pPr lvl="1">
                <a:spcBef>
                  <a:spcPct val="20000"/>
                </a:spcBef>
                <a:buClr>
                  <a:srgbClr val="D60093"/>
                </a:buClr>
                <a:buFont typeface="Wingdings" pitchFamily="2" charset="2"/>
                <a:buNone/>
                <a:defRPr/>
              </a:pPr>
              <a:r>
                <a:rPr lang="fr-FR" sz="1505" dirty="0" err="1"/>
                <a:t>Subject’s</a:t>
              </a:r>
              <a:r>
                <a:rPr lang="fr-FR" sz="1505" dirty="0"/>
                <a:t> Public Key:</a:t>
              </a:r>
            </a:p>
            <a:p>
              <a:pPr algn="l">
                <a:spcBef>
                  <a:spcPct val="20000"/>
                </a:spcBef>
                <a:buClr>
                  <a:srgbClr val="D60093"/>
                </a:buClr>
                <a:buFont typeface="Wingdings" pitchFamily="2" charset="2"/>
                <a:buNone/>
                <a:defRPr/>
              </a:pPr>
              <a:r>
                <a:rPr lang="fr-FR" sz="1505" dirty="0"/>
                <a:t>Serial </a:t>
              </a:r>
              <a:r>
                <a:rPr lang="fr-FR" sz="1505" dirty="0" err="1"/>
                <a:t>Number</a:t>
              </a:r>
              <a:r>
                <a:rPr lang="fr-FR" sz="1505" dirty="0"/>
                <a:t>: 29483756</a:t>
              </a:r>
            </a:p>
            <a:p>
              <a:pPr algn="l">
                <a:spcBef>
                  <a:spcPct val="20000"/>
                </a:spcBef>
                <a:buClr>
                  <a:srgbClr val="D60093"/>
                </a:buClr>
                <a:buFont typeface="Wingdings" pitchFamily="2" charset="2"/>
                <a:buNone/>
                <a:defRPr/>
              </a:pPr>
              <a:r>
                <a:rPr lang="fr-FR" sz="1505" dirty="0"/>
                <a:t>Not </a:t>
              </a:r>
              <a:r>
                <a:rPr lang="fr-FR" sz="1505" dirty="0" err="1"/>
                <a:t>Before</a:t>
              </a:r>
              <a:r>
                <a:rPr lang="fr-FR" sz="1505" dirty="0"/>
                <a:t>: 6/18/99</a:t>
              </a:r>
            </a:p>
            <a:p>
              <a:pPr algn="l">
                <a:spcBef>
                  <a:spcPct val="20000"/>
                </a:spcBef>
                <a:buClr>
                  <a:srgbClr val="D60093"/>
                </a:buClr>
                <a:buFont typeface="Wingdings" pitchFamily="2" charset="2"/>
                <a:buNone/>
                <a:defRPr/>
              </a:pPr>
              <a:r>
                <a:rPr lang="fr-FR" sz="1505" dirty="0"/>
                <a:t>Not </a:t>
              </a:r>
              <a:r>
                <a:rPr lang="fr-FR" sz="1505" dirty="0" err="1"/>
                <a:t>After</a:t>
              </a:r>
              <a:r>
                <a:rPr lang="fr-FR" sz="1505" dirty="0"/>
                <a:t>: 6/18/06</a:t>
              </a:r>
            </a:p>
            <a:p>
              <a:pPr algn="l">
                <a:lnSpc>
                  <a:spcPct val="90000"/>
                </a:lnSpc>
                <a:spcBef>
                  <a:spcPct val="20000"/>
                </a:spcBef>
                <a:buClr>
                  <a:srgbClr val="D60093"/>
                </a:buClr>
                <a:buFont typeface="Wingdings" pitchFamily="2" charset="2"/>
                <a:buNone/>
                <a:defRPr/>
              </a:pPr>
              <a:r>
                <a:rPr lang="fr-FR" sz="1505" dirty="0"/>
                <a:t>Secure E-mail Client</a:t>
              </a:r>
              <a:br>
                <a:rPr lang="fr-FR" sz="1505" dirty="0"/>
              </a:br>
              <a:r>
                <a:rPr lang="fr-FR" sz="1505" dirty="0" err="1"/>
                <a:t>Authentication</a:t>
              </a:r>
              <a:endParaRPr lang="fr-FR" sz="1505" dirty="0"/>
            </a:p>
            <a:p>
              <a:pPr algn="l">
                <a:spcBef>
                  <a:spcPct val="20000"/>
                </a:spcBef>
                <a:buClr>
                  <a:srgbClr val="D60093"/>
                </a:buClr>
                <a:buFont typeface="Wingdings" pitchFamily="2" charset="2"/>
                <a:buNone/>
                <a:defRPr/>
              </a:pPr>
              <a:r>
                <a:rPr lang="fr-FR" sz="1505" dirty="0" err="1"/>
                <a:t>Signed</a:t>
              </a:r>
              <a:r>
                <a:rPr lang="fr-FR" sz="1505" dirty="0"/>
                <a:t>: Cg6&amp;^78</a:t>
              </a:r>
            </a:p>
          </p:txBody>
        </p:sp>
        <p:sp>
          <p:nvSpPr>
            <p:cNvPr id="12" name="Rectangle 18"/>
            <p:cNvSpPr>
              <a:spLocks noChangeArrowheads="1"/>
            </p:cNvSpPr>
            <p:nvPr/>
          </p:nvSpPr>
          <p:spPr bwMode="auto">
            <a:xfrm>
              <a:off x="7050088" y="3387724"/>
              <a:ext cx="1371600" cy="720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602" tIns="43302" rIns="86602" bIns="43302">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gn="l">
                <a:lnSpc>
                  <a:spcPct val="85000"/>
                </a:lnSpc>
              </a:pPr>
              <a:r>
                <a:rPr lang="fr-FR" altLang="fr-FR" sz="1505" b="0">
                  <a:latin typeface="Arial" panose="020B0604020202020204" pitchFamily="34" charset="0"/>
                </a:rPr>
                <a:t>Valeur de la clé publique du sujet</a:t>
              </a:r>
            </a:p>
          </p:txBody>
        </p:sp>
        <p:sp>
          <p:nvSpPr>
            <p:cNvPr id="13" name="Rectangle 19"/>
            <p:cNvSpPr>
              <a:spLocks noChangeArrowheads="1"/>
            </p:cNvSpPr>
            <p:nvPr/>
          </p:nvSpPr>
          <p:spPr bwMode="auto">
            <a:xfrm>
              <a:off x="7050088" y="4378325"/>
              <a:ext cx="1543050" cy="511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602" tIns="43302" rIns="86602" bIns="43302">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gn="l">
                <a:lnSpc>
                  <a:spcPct val="85000"/>
                </a:lnSpc>
              </a:pPr>
              <a:r>
                <a:rPr lang="fr-FR" altLang="fr-FR" sz="1505" b="0">
                  <a:latin typeface="Arial" panose="020B0604020202020204" pitchFamily="34" charset="0"/>
                </a:rPr>
                <a:t>Durée de validité</a:t>
              </a:r>
            </a:p>
          </p:txBody>
        </p:sp>
        <p:sp>
          <p:nvSpPr>
            <p:cNvPr id="14" name="Rectangle 20"/>
            <p:cNvSpPr>
              <a:spLocks noChangeArrowheads="1"/>
            </p:cNvSpPr>
            <p:nvPr/>
          </p:nvSpPr>
          <p:spPr bwMode="auto">
            <a:xfrm>
              <a:off x="7050088" y="5216525"/>
              <a:ext cx="1376362" cy="1139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602" tIns="43302" rIns="86602" bIns="43302">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gn="l">
                <a:lnSpc>
                  <a:spcPct val="85000"/>
                </a:lnSpc>
              </a:pPr>
              <a:r>
                <a:rPr lang="fr-FR" altLang="fr-FR" sz="1505" b="0">
                  <a:latin typeface="Arial" panose="020B0604020202020204" pitchFamily="34" charset="0"/>
                </a:rPr>
                <a:t>Signature numérique de l'Autorité de certification</a:t>
              </a:r>
            </a:p>
          </p:txBody>
        </p:sp>
        <p:sp>
          <p:nvSpPr>
            <p:cNvPr id="15" name="Line 21"/>
            <p:cNvSpPr>
              <a:spLocks noChangeShapeType="1"/>
            </p:cNvSpPr>
            <p:nvPr/>
          </p:nvSpPr>
          <p:spPr bwMode="auto">
            <a:xfrm>
              <a:off x="1881188" y="3098800"/>
              <a:ext cx="990600" cy="0"/>
            </a:xfrm>
            <a:prstGeom prst="line">
              <a:avLst/>
            </a:prstGeom>
            <a:noFill/>
            <a:ln w="57150">
              <a:solidFill>
                <a:schemeClr val="accent2"/>
              </a:solidFill>
              <a:round/>
              <a:headEnd/>
              <a:tailEnd type="triangle" w="med" len="med"/>
            </a:ln>
            <a:effectLst>
              <a:outerShdw dist="35921" dir="2700000" algn="ctr" rotWithShape="0">
                <a:schemeClr val="folHlink"/>
              </a:outerShdw>
            </a:effectLst>
          </p:spPr>
          <p:txBody>
            <a:bodyPr/>
            <a:lstStyle/>
            <a:p>
              <a:pPr>
                <a:defRPr/>
              </a:pPr>
              <a:endParaRPr lang="fr-FR" sz="1693"/>
            </a:p>
          </p:txBody>
        </p:sp>
        <p:sp>
          <p:nvSpPr>
            <p:cNvPr id="16" name="Line 22"/>
            <p:cNvSpPr>
              <a:spLocks noChangeShapeType="1"/>
            </p:cNvSpPr>
            <p:nvPr/>
          </p:nvSpPr>
          <p:spPr bwMode="auto">
            <a:xfrm>
              <a:off x="2164690" y="3663490"/>
              <a:ext cx="728663" cy="0"/>
            </a:xfrm>
            <a:prstGeom prst="line">
              <a:avLst/>
            </a:prstGeom>
            <a:noFill/>
            <a:ln w="57150">
              <a:solidFill>
                <a:schemeClr val="accent2"/>
              </a:solidFill>
              <a:round/>
              <a:headEnd/>
              <a:tailEnd type="triangle" w="med" len="med"/>
            </a:ln>
            <a:effectLst>
              <a:outerShdw dist="35921" dir="2700000" algn="ctr" rotWithShape="0">
                <a:schemeClr val="folHlink"/>
              </a:outerShdw>
            </a:effectLst>
          </p:spPr>
          <p:txBody>
            <a:bodyPr/>
            <a:lstStyle/>
            <a:p>
              <a:pPr>
                <a:defRPr/>
              </a:pPr>
              <a:endParaRPr lang="fr-FR" sz="1693"/>
            </a:p>
          </p:txBody>
        </p:sp>
        <p:sp>
          <p:nvSpPr>
            <p:cNvPr id="17" name="Line 23"/>
            <p:cNvSpPr>
              <a:spLocks noChangeShapeType="1"/>
            </p:cNvSpPr>
            <p:nvPr/>
          </p:nvSpPr>
          <p:spPr bwMode="auto">
            <a:xfrm>
              <a:off x="2205038" y="4167546"/>
              <a:ext cx="654050" cy="0"/>
            </a:xfrm>
            <a:prstGeom prst="line">
              <a:avLst/>
            </a:prstGeom>
            <a:noFill/>
            <a:ln w="57150">
              <a:solidFill>
                <a:schemeClr val="accent2"/>
              </a:solidFill>
              <a:round/>
              <a:headEnd/>
              <a:tailEnd type="triangle" w="med" len="med"/>
            </a:ln>
            <a:effectLst>
              <a:outerShdw dist="35921" dir="2700000" algn="ctr" rotWithShape="0">
                <a:schemeClr val="folHlink"/>
              </a:outerShdw>
            </a:effectLst>
          </p:spPr>
          <p:txBody>
            <a:bodyPr/>
            <a:lstStyle/>
            <a:p>
              <a:pPr>
                <a:defRPr/>
              </a:pPr>
              <a:endParaRPr lang="fr-FR" sz="1693"/>
            </a:p>
          </p:txBody>
        </p:sp>
        <p:sp>
          <p:nvSpPr>
            <p:cNvPr id="18" name="Line 24"/>
            <p:cNvSpPr>
              <a:spLocks noChangeShapeType="1"/>
            </p:cNvSpPr>
            <p:nvPr/>
          </p:nvSpPr>
          <p:spPr bwMode="auto">
            <a:xfrm>
              <a:off x="2263775" y="5099845"/>
              <a:ext cx="685800" cy="0"/>
            </a:xfrm>
            <a:prstGeom prst="line">
              <a:avLst/>
            </a:prstGeom>
            <a:noFill/>
            <a:ln w="57150">
              <a:solidFill>
                <a:schemeClr val="accent2"/>
              </a:solidFill>
              <a:round/>
              <a:headEnd/>
              <a:tailEnd type="triangle" w="med" len="med"/>
            </a:ln>
            <a:effectLst>
              <a:outerShdw dist="35921" dir="2700000" algn="ctr" rotWithShape="0">
                <a:schemeClr val="folHlink"/>
              </a:outerShdw>
            </a:effectLst>
          </p:spPr>
          <p:txBody>
            <a:bodyPr/>
            <a:lstStyle/>
            <a:p>
              <a:pPr>
                <a:defRPr/>
              </a:pPr>
              <a:endParaRPr lang="fr-FR" sz="1693"/>
            </a:p>
          </p:txBody>
        </p:sp>
        <p:sp>
          <p:nvSpPr>
            <p:cNvPr id="19" name="Line 25"/>
            <p:cNvSpPr>
              <a:spLocks noChangeShapeType="1"/>
            </p:cNvSpPr>
            <p:nvPr/>
          </p:nvSpPr>
          <p:spPr bwMode="auto">
            <a:xfrm flipH="1">
              <a:off x="5554198" y="5535698"/>
              <a:ext cx="1447800" cy="0"/>
            </a:xfrm>
            <a:prstGeom prst="line">
              <a:avLst/>
            </a:prstGeom>
            <a:noFill/>
            <a:ln w="57150">
              <a:solidFill>
                <a:schemeClr val="accent2"/>
              </a:solidFill>
              <a:round/>
              <a:headEnd/>
              <a:tailEnd type="triangle" w="med" len="med"/>
            </a:ln>
            <a:effectLst>
              <a:outerShdw dist="35921" dir="2700000" algn="ctr" rotWithShape="0">
                <a:schemeClr val="folHlink"/>
              </a:outerShdw>
            </a:effectLst>
          </p:spPr>
          <p:txBody>
            <a:bodyPr/>
            <a:lstStyle/>
            <a:p>
              <a:pPr>
                <a:defRPr/>
              </a:pPr>
              <a:endParaRPr lang="fr-FR" sz="1693"/>
            </a:p>
          </p:txBody>
        </p:sp>
        <p:sp>
          <p:nvSpPr>
            <p:cNvPr id="20" name="Line 26"/>
            <p:cNvSpPr>
              <a:spLocks noChangeShapeType="1"/>
            </p:cNvSpPr>
            <p:nvPr/>
          </p:nvSpPr>
          <p:spPr bwMode="auto">
            <a:xfrm flipH="1">
              <a:off x="4992688" y="4563224"/>
              <a:ext cx="2057400" cy="0"/>
            </a:xfrm>
            <a:prstGeom prst="line">
              <a:avLst/>
            </a:prstGeom>
            <a:noFill/>
            <a:ln w="57150">
              <a:solidFill>
                <a:schemeClr val="accent2"/>
              </a:solidFill>
              <a:round/>
              <a:headEnd/>
              <a:tailEnd type="triangle" w="med" len="med"/>
            </a:ln>
            <a:effectLst>
              <a:outerShdw dist="35921" dir="2700000" algn="ctr" rotWithShape="0">
                <a:schemeClr val="folHlink"/>
              </a:outerShdw>
            </a:effectLst>
          </p:spPr>
          <p:txBody>
            <a:bodyPr/>
            <a:lstStyle/>
            <a:p>
              <a:pPr>
                <a:defRPr/>
              </a:pPr>
              <a:endParaRPr lang="fr-FR" sz="1693"/>
            </a:p>
          </p:txBody>
        </p:sp>
        <p:sp>
          <p:nvSpPr>
            <p:cNvPr id="21" name="Line 32"/>
            <p:cNvSpPr>
              <a:spLocks noChangeShapeType="1"/>
            </p:cNvSpPr>
            <p:nvPr/>
          </p:nvSpPr>
          <p:spPr bwMode="auto">
            <a:xfrm flipH="1">
              <a:off x="5450134" y="3879514"/>
              <a:ext cx="1619250" cy="0"/>
            </a:xfrm>
            <a:prstGeom prst="line">
              <a:avLst/>
            </a:prstGeom>
            <a:noFill/>
            <a:ln w="57150">
              <a:solidFill>
                <a:schemeClr val="accent2"/>
              </a:solidFill>
              <a:round/>
              <a:headEnd/>
              <a:tailEnd type="triangle" w="med" len="med"/>
            </a:ln>
            <a:effectLst>
              <a:outerShdw dist="35921" dir="2700000" algn="ctr" rotWithShape="0">
                <a:schemeClr val="folHlink"/>
              </a:outerShdw>
            </a:effectLst>
          </p:spPr>
          <p:txBody>
            <a:bodyPr/>
            <a:lstStyle/>
            <a:p>
              <a:pPr>
                <a:defRPr/>
              </a:pPr>
              <a:endParaRPr lang="fr-FR" sz="1693"/>
            </a:p>
          </p:txBody>
        </p:sp>
      </p:grpSp>
    </p:spTree>
    <p:extLst>
      <p:ext uri="{BB962C8B-B14F-4D97-AF65-F5344CB8AC3E}">
        <p14:creationId xmlns:p14="http://schemas.microsoft.com/office/powerpoint/2010/main" val="1315512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b="1" dirty="0"/>
              <a:t>Mise en œuvre de  la cryptographie Service réseau PKI</a:t>
            </a:r>
          </a:p>
        </p:txBody>
      </p:sp>
      <p:sp>
        <p:nvSpPr>
          <p:cNvPr id="3" name="Espace réservé du contenu 2"/>
          <p:cNvSpPr>
            <a:spLocks noGrp="1"/>
          </p:cNvSpPr>
          <p:nvPr>
            <p:ph sz="quarter" idx="13"/>
          </p:nvPr>
        </p:nvSpPr>
        <p:spPr/>
        <p:txBody>
          <a:bodyPr>
            <a:normAutofit/>
          </a:bodyPr>
          <a:lstStyle/>
          <a:p>
            <a:pPr marL="0" lvl="1" indent="0">
              <a:buNone/>
            </a:pPr>
            <a:r>
              <a:rPr lang="fr-FR" sz="2000" dirty="0"/>
              <a:t>Exemple d’utilisation les </a:t>
            </a:r>
            <a:r>
              <a:rPr lang="fr-FR" sz="2000" b="1" dirty="0"/>
              <a:t>certificats de signature, utilisés pour signer des documents ou s'authentifier sur un site web</a:t>
            </a:r>
            <a:r>
              <a:rPr lang="fr-FR" sz="2000" dirty="0"/>
              <a:t>, </a:t>
            </a:r>
          </a:p>
          <a:p>
            <a:pPr marL="0" indent="0">
              <a:buNone/>
            </a:pPr>
            <a:endParaRPr lang="fr-FR" sz="2000" dirty="0"/>
          </a:p>
          <a:p>
            <a:pPr marL="0" indent="0">
              <a:buNone/>
            </a:pPr>
            <a:r>
              <a:rPr lang="fr-FR" sz="2000" dirty="0"/>
              <a:t> </a:t>
            </a:r>
          </a:p>
        </p:txBody>
      </p:sp>
      <p:sp>
        <p:nvSpPr>
          <p:cNvPr id="4" name="Espace réservé du numéro de diapositive 3"/>
          <p:cNvSpPr>
            <a:spLocks noGrp="1"/>
          </p:cNvSpPr>
          <p:nvPr>
            <p:ph type="sldNum" sz="quarter" idx="15"/>
          </p:nvPr>
        </p:nvSpPr>
        <p:spPr/>
        <p:txBody>
          <a:bodyPr/>
          <a:lstStyle/>
          <a:p>
            <a:pPr>
              <a:defRPr/>
            </a:pPr>
            <a:fld id="{1A020466-01A2-486A-AA14-832A38EC7B90}" type="slidenum">
              <a:rPr lang="fr-FR" smtClean="0"/>
              <a:pPr>
                <a:defRPr/>
              </a:pPr>
              <a:t>11</a:t>
            </a:fld>
            <a:endParaRPr lang="fr-FR"/>
          </a:p>
        </p:txBody>
      </p:sp>
      <p:pic>
        <p:nvPicPr>
          <p:cNvPr id="108" name="Image 107"/>
          <p:cNvPicPr>
            <a:picLocks noChangeAspect="1"/>
          </p:cNvPicPr>
          <p:nvPr/>
        </p:nvPicPr>
        <p:blipFill>
          <a:blip r:embed="rId2"/>
          <a:stretch>
            <a:fillRect/>
          </a:stretch>
        </p:blipFill>
        <p:spPr>
          <a:xfrm>
            <a:off x="2829478" y="2429048"/>
            <a:ext cx="6460018" cy="3925018"/>
          </a:xfrm>
          <a:prstGeom prst="rect">
            <a:avLst/>
          </a:prstGeom>
        </p:spPr>
      </p:pic>
    </p:spTree>
    <p:extLst>
      <p:ext uri="{BB962C8B-B14F-4D97-AF65-F5344CB8AC3E}">
        <p14:creationId xmlns:p14="http://schemas.microsoft.com/office/powerpoint/2010/main" val="2550478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662FDB-4703-4BAF-82B4-17A4743547CA}"/>
              </a:ext>
            </a:extLst>
          </p:cNvPr>
          <p:cNvSpPr>
            <a:spLocks noGrp="1"/>
          </p:cNvSpPr>
          <p:nvPr>
            <p:ph type="title"/>
          </p:nvPr>
        </p:nvSpPr>
        <p:spPr>
          <a:xfrm>
            <a:off x="588100" y="810084"/>
            <a:ext cx="3382755" cy="1361114"/>
          </a:xfrm>
        </p:spPr>
        <p:txBody>
          <a:bodyPr wrap="square" anchor="t">
            <a:normAutofit/>
          </a:bodyPr>
          <a:lstStyle/>
          <a:p>
            <a:pPr>
              <a:lnSpc>
                <a:spcPct val="90000"/>
              </a:lnSpc>
            </a:pPr>
            <a:r>
              <a:rPr lang="fr-FR" sz="2500" b="1"/>
              <a:t>Autorité de certification d’entreprise</a:t>
            </a:r>
          </a:p>
        </p:txBody>
      </p:sp>
      <p:sp>
        <p:nvSpPr>
          <p:cNvPr id="3" name="Espace réservé du contenu 2">
            <a:extLst>
              <a:ext uri="{FF2B5EF4-FFF2-40B4-BE49-F238E27FC236}">
                <a16:creationId xmlns:a16="http://schemas.microsoft.com/office/drawing/2014/main" id="{66C67594-03B6-4342-8E9D-63686497CA8B}"/>
              </a:ext>
            </a:extLst>
          </p:cNvPr>
          <p:cNvSpPr>
            <a:spLocks noGrp="1"/>
          </p:cNvSpPr>
          <p:nvPr>
            <p:ph type="body" sz="quarter" idx="12"/>
          </p:nvPr>
        </p:nvSpPr>
        <p:spPr>
          <a:xfrm>
            <a:off x="4259818" y="818960"/>
            <a:ext cx="7640596" cy="5526395"/>
          </a:xfrm>
        </p:spPr>
        <p:txBody>
          <a:bodyPr>
            <a:normAutofit/>
          </a:bodyPr>
          <a:lstStyle/>
          <a:p>
            <a:pPr>
              <a:lnSpc>
                <a:spcPct val="90000"/>
              </a:lnSpc>
            </a:pPr>
            <a:r>
              <a:rPr lang="fr-FR" sz="1800"/>
              <a:t>De plus en plus de services, protocoles ou fonctionnalités nécessitent l’usage de certificats pour leur mise en œuvre sécurisée.</a:t>
            </a:r>
          </a:p>
          <a:p>
            <a:pPr>
              <a:lnSpc>
                <a:spcPct val="90000"/>
              </a:lnSpc>
            </a:pPr>
            <a:endParaRPr lang="fr-FR" sz="1800"/>
          </a:p>
          <a:p>
            <a:pPr>
              <a:lnSpc>
                <a:spcPct val="90000"/>
              </a:lnSpc>
            </a:pPr>
            <a:r>
              <a:rPr lang="fr-FR" sz="1800"/>
              <a:t> Deux choix sont alors possibles pour se procurer ces certificats, :</a:t>
            </a:r>
          </a:p>
          <a:p>
            <a:pPr lvl="1">
              <a:lnSpc>
                <a:spcPct val="90000"/>
              </a:lnSpc>
            </a:pPr>
            <a:r>
              <a:rPr lang="fr-FR" sz="1800"/>
              <a:t>les acheter auprès d’une </a:t>
            </a:r>
            <a:r>
              <a:rPr lang="fr-FR" sz="1800" b="1"/>
              <a:t>autorité de certification publique commerciale </a:t>
            </a:r>
            <a:r>
              <a:rPr lang="fr-FR" sz="1800"/>
              <a:t>(comme l’entreprise </a:t>
            </a:r>
            <a:r>
              <a:rPr lang="fr-FR" sz="1800" err="1"/>
              <a:t>Verisign</a:t>
            </a:r>
            <a:r>
              <a:rPr lang="fr-FR" sz="1800"/>
              <a:t>) </a:t>
            </a:r>
          </a:p>
          <a:p>
            <a:pPr lvl="1">
              <a:lnSpc>
                <a:spcPct val="90000"/>
              </a:lnSpc>
            </a:pPr>
            <a:r>
              <a:rPr lang="fr-FR" sz="1800"/>
              <a:t>ou les distribuer gratuitement dans l’entreprise en implémentant une </a:t>
            </a:r>
            <a:r>
              <a:rPr lang="fr-FR" sz="1800" b="1"/>
              <a:t>autorité de certification privée</a:t>
            </a:r>
            <a:r>
              <a:rPr lang="fr-FR" sz="1800"/>
              <a:t>.</a:t>
            </a:r>
          </a:p>
          <a:p>
            <a:pPr lvl="1">
              <a:lnSpc>
                <a:spcPct val="90000"/>
              </a:lnSpc>
            </a:pPr>
            <a:endParaRPr lang="fr-FR" sz="1800"/>
          </a:p>
          <a:p>
            <a:pPr>
              <a:lnSpc>
                <a:spcPct val="90000"/>
              </a:lnSpc>
            </a:pPr>
            <a:r>
              <a:rPr lang="fr-FR" sz="1800"/>
              <a:t>Hormis dans le cas de la sécurisation d’un site web public où votre certificat ne peut être validé par vous-même et doit l’être par une autorité de certification publique de confiance, la deuxième solution, implémenter une autorité de certification privée, est de loin la solution la plus adaptée.</a:t>
            </a:r>
          </a:p>
          <a:p>
            <a:pPr>
              <a:lnSpc>
                <a:spcPct val="90000"/>
              </a:lnSpc>
            </a:pPr>
            <a:endParaRPr lang="fr-FR" sz="1800"/>
          </a:p>
        </p:txBody>
      </p:sp>
      <p:sp>
        <p:nvSpPr>
          <p:cNvPr id="4" name="Espace réservé du numéro de diapositive 3" hidden="1">
            <a:extLst>
              <a:ext uri="{FF2B5EF4-FFF2-40B4-BE49-F238E27FC236}">
                <a16:creationId xmlns:a16="http://schemas.microsoft.com/office/drawing/2014/main" id="{30DD1C4C-88C9-4B06-ABB6-197D1DCE4037}"/>
              </a:ext>
            </a:extLst>
          </p:cNvPr>
          <p:cNvSpPr>
            <a:spLocks noGrp="1"/>
          </p:cNvSpPr>
          <p:nvPr>
            <p:ph type="sldNum" sz="quarter" idx="4294967295"/>
          </p:nvPr>
        </p:nvSpPr>
        <p:spPr>
          <a:xfrm>
            <a:off x="11417346" y="6323396"/>
            <a:ext cx="483068" cy="195263"/>
          </a:xfrm>
        </p:spPr>
        <p:txBody>
          <a:bodyPr/>
          <a:lstStyle/>
          <a:p>
            <a:pPr>
              <a:spcAft>
                <a:spcPts val="600"/>
              </a:spcAft>
            </a:pPr>
            <a:fld id="{438C29AB-3140-47B1-B9E0-4B032A517560}" type="slidenum">
              <a:rPr lang="fr-FR" smtClean="0"/>
              <a:pPr>
                <a:spcAft>
                  <a:spcPts val="600"/>
                </a:spcAft>
              </a:pPr>
              <a:t>12</a:t>
            </a:fld>
            <a:endParaRPr lang="fr-FR"/>
          </a:p>
        </p:txBody>
      </p:sp>
    </p:spTree>
    <p:extLst>
      <p:ext uri="{BB962C8B-B14F-4D97-AF65-F5344CB8AC3E}">
        <p14:creationId xmlns:p14="http://schemas.microsoft.com/office/powerpoint/2010/main" val="1615897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690C35-3FBE-48DE-8FA7-5CA9409680A9}"/>
              </a:ext>
            </a:extLst>
          </p:cNvPr>
          <p:cNvSpPr>
            <a:spLocks noGrp="1"/>
          </p:cNvSpPr>
          <p:nvPr>
            <p:ph type="title"/>
          </p:nvPr>
        </p:nvSpPr>
        <p:spPr/>
        <p:txBody>
          <a:bodyPr/>
          <a:lstStyle/>
          <a:p>
            <a:r>
              <a:rPr lang="fr-FR" b="1" dirty="0"/>
              <a:t>Gestion automatisée des certificats</a:t>
            </a:r>
          </a:p>
        </p:txBody>
      </p:sp>
      <p:sp>
        <p:nvSpPr>
          <p:cNvPr id="3" name="Espace réservé du contenu 2">
            <a:extLst>
              <a:ext uri="{FF2B5EF4-FFF2-40B4-BE49-F238E27FC236}">
                <a16:creationId xmlns:a16="http://schemas.microsoft.com/office/drawing/2014/main" id="{F3967FB4-8DDD-47B8-ACD5-BBDE3566D4AA}"/>
              </a:ext>
            </a:extLst>
          </p:cNvPr>
          <p:cNvSpPr>
            <a:spLocks noGrp="1"/>
          </p:cNvSpPr>
          <p:nvPr>
            <p:ph sz="quarter" idx="13"/>
          </p:nvPr>
        </p:nvSpPr>
        <p:spPr>
          <a:xfrm>
            <a:off x="642549" y="2045217"/>
            <a:ext cx="10711557" cy="4473442"/>
          </a:xfrm>
        </p:spPr>
        <p:txBody>
          <a:bodyPr>
            <a:normAutofit fontScale="77500" lnSpcReduction="20000"/>
          </a:bodyPr>
          <a:lstStyle/>
          <a:p>
            <a:pPr algn="just"/>
            <a:r>
              <a:rPr lang="fr-FR" sz="2900" dirty="0"/>
              <a:t>Les autorités de certification de type entreprise permettent un déploiement automatique et transparent de certificats utilisateurs (ou ordinateurs).</a:t>
            </a:r>
          </a:p>
          <a:p>
            <a:pPr algn="just"/>
            <a:endParaRPr lang="fr-FR" sz="2900" dirty="0"/>
          </a:p>
          <a:p>
            <a:pPr algn="just"/>
            <a:r>
              <a:rPr lang="fr-FR" sz="2900" dirty="0"/>
              <a:t>Ce déploiement automatique s’appuie sur deux composantes :</a:t>
            </a:r>
          </a:p>
          <a:p>
            <a:pPr lvl="1" algn="just"/>
            <a:r>
              <a:rPr lang="fr-FR" sz="2900" b="1" dirty="0"/>
              <a:t>Les modèles des certificats</a:t>
            </a:r>
            <a:r>
              <a:rPr lang="fr-FR" sz="2900" dirty="0"/>
              <a:t>, qui indiquent, entre autres, dans quels groupes d’utilisateurs (ou d’ordinateurs) déployer automatiquement les certificats ;</a:t>
            </a:r>
          </a:p>
          <a:p>
            <a:pPr lvl="1" algn="just"/>
            <a:r>
              <a:rPr lang="fr-FR" sz="2900" b="1" dirty="0"/>
              <a:t>Les stratégies de groupe </a:t>
            </a:r>
            <a:r>
              <a:rPr lang="fr-FR" sz="2900" dirty="0"/>
              <a:t>qui délivrent les certificats aux utilisateurs et ordinateurs du domaine.</a:t>
            </a:r>
          </a:p>
          <a:p>
            <a:pPr algn="just"/>
            <a:endParaRPr lang="fr-FR" sz="2900" dirty="0"/>
          </a:p>
          <a:p>
            <a:pPr algn="just"/>
            <a:r>
              <a:rPr lang="fr-FR" sz="2900" dirty="0"/>
              <a:t>La gestion automatisée des certificats permet également le </a:t>
            </a:r>
            <a:r>
              <a:rPr lang="fr-FR" sz="2900" b="1" dirty="0"/>
              <a:t>renouvellement automatique des certificats avant leur date d’expiration </a:t>
            </a:r>
            <a:r>
              <a:rPr lang="fr-FR" sz="2900" dirty="0"/>
              <a:t>ainsi que le remplacement de certificats basés sur un ancien modèle par des certificats basés sur un nouveau modèle de remplacement.</a:t>
            </a:r>
          </a:p>
          <a:p>
            <a:endParaRPr lang="fr-FR" dirty="0"/>
          </a:p>
        </p:txBody>
      </p:sp>
      <p:sp>
        <p:nvSpPr>
          <p:cNvPr id="4" name="Espace réservé du numéro de diapositive 3">
            <a:extLst>
              <a:ext uri="{FF2B5EF4-FFF2-40B4-BE49-F238E27FC236}">
                <a16:creationId xmlns:a16="http://schemas.microsoft.com/office/drawing/2014/main" id="{AC32BEC1-9AA6-4C85-B4B0-66758EA0B0BF}"/>
              </a:ext>
            </a:extLst>
          </p:cNvPr>
          <p:cNvSpPr>
            <a:spLocks noGrp="1"/>
          </p:cNvSpPr>
          <p:nvPr>
            <p:ph type="sldNum" sz="quarter" idx="15"/>
          </p:nvPr>
        </p:nvSpPr>
        <p:spPr/>
        <p:txBody>
          <a:bodyPr/>
          <a:lstStyle/>
          <a:p>
            <a:fld id="{438C29AB-3140-47B1-B9E0-4B032A517560}" type="slidenum">
              <a:rPr lang="fr-FR" smtClean="0"/>
              <a:t>13</a:t>
            </a:fld>
            <a:endParaRPr lang="fr-FR"/>
          </a:p>
        </p:txBody>
      </p:sp>
    </p:spTree>
    <p:extLst>
      <p:ext uri="{BB962C8B-B14F-4D97-AF65-F5344CB8AC3E}">
        <p14:creationId xmlns:p14="http://schemas.microsoft.com/office/powerpoint/2010/main" val="141708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0E9570-0AB9-4643-94AD-8D63B87F505C}"/>
              </a:ext>
            </a:extLst>
          </p:cNvPr>
          <p:cNvSpPr>
            <a:spLocks noGrp="1"/>
          </p:cNvSpPr>
          <p:nvPr>
            <p:ph type="title"/>
          </p:nvPr>
        </p:nvSpPr>
        <p:spPr/>
        <p:txBody>
          <a:bodyPr/>
          <a:lstStyle/>
          <a:p>
            <a:r>
              <a:rPr lang="fr-FR" b="1" dirty="0"/>
              <a:t>Modèle de certificat</a:t>
            </a:r>
            <a:endParaRPr lang="fr-FR" dirty="0"/>
          </a:p>
        </p:txBody>
      </p:sp>
      <p:sp>
        <p:nvSpPr>
          <p:cNvPr id="3" name="Espace réservé du contenu 2">
            <a:extLst>
              <a:ext uri="{FF2B5EF4-FFF2-40B4-BE49-F238E27FC236}">
                <a16:creationId xmlns:a16="http://schemas.microsoft.com/office/drawing/2014/main" id="{0C77E98E-BDC0-4EF5-8C05-67666FDD5E25}"/>
              </a:ext>
            </a:extLst>
          </p:cNvPr>
          <p:cNvSpPr>
            <a:spLocks noGrp="1"/>
          </p:cNvSpPr>
          <p:nvPr>
            <p:ph sz="quarter" idx="13"/>
          </p:nvPr>
        </p:nvSpPr>
        <p:spPr>
          <a:xfrm>
            <a:off x="2005682" y="2204757"/>
            <a:ext cx="8033668" cy="2184358"/>
          </a:xfrm>
        </p:spPr>
        <p:txBody>
          <a:bodyPr>
            <a:normAutofit fontScale="55000" lnSpcReduction="20000"/>
          </a:bodyPr>
          <a:lstStyle/>
          <a:p>
            <a:pPr algn="just"/>
            <a:r>
              <a:rPr lang="fr-FR" dirty="0"/>
              <a:t>Les modèles de certificats </a:t>
            </a:r>
            <a:r>
              <a:rPr lang="fr-FR" b="1" dirty="0"/>
              <a:t>définissent les propriétés des certificats </a:t>
            </a:r>
            <a:r>
              <a:rPr lang="fr-FR" dirty="0"/>
              <a:t>émis.</a:t>
            </a:r>
          </a:p>
          <a:p>
            <a:pPr algn="just"/>
            <a:r>
              <a:rPr lang="fr-FR" dirty="0"/>
              <a:t>Lorsqu’un utilisateur ou un ordinateur inscrit un certificat, celui-ci récupère toutes les propriétés qui sont définies dans le modèle sur lequel il se base.</a:t>
            </a:r>
          </a:p>
          <a:p>
            <a:pPr algn="just"/>
            <a:r>
              <a:rPr lang="fr-FR" dirty="0"/>
              <a:t>Ces propriétés définissent par exemple, la …), son emplacement de stockage, etc.</a:t>
            </a:r>
            <a:r>
              <a:rPr lang="fr-FR" b="1" dirty="0"/>
              <a:t> durée de vie du certificat, son utilisation (authentification, chiffrement, signature</a:t>
            </a:r>
            <a:endParaRPr lang="fr-FR" dirty="0"/>
          </a:p>
          <a:p>
            <a:endParaRPr lang="fr-FR" dirty="0"/>
          </a:p>
        </p:txBody>
      </p:sp>
      <p:sp>
        <p:nvSpPr>
          <p:cNvPr id="4" name="Espace réservé du numéro de diapositive 3">
            <a:extLst>
              <a:ext uri="{FF2B5EF4-FFF2-40B4-BE49-F238E27FC236}">
                <a16:creationId xmlns:a16="http://schemas.microsoft.com/office/drawing/2014/main" id="{FCC75B6C-28C6-4AF0-8CC3-B22787C4A6AA}"/>
              </a:ext>
            </a:extLst>
          </p:cNvPr>
          <p:cNvSpPr>
            <a:spLocks noGrp="1"/>
          </p:cNvSpPr>
          <p:nvPr>
            <p:ph type="sldNum" sz="quarter" idx="15"/>
          </p:nvPr>
        </p:nvSpPr>
        <p:spPr/>
        <p:txBody>
          <a:bodyPr/>
          <a:lstStyle/>
          <a:p>
            <a:fld id="{438C29AB-3140-47B1-B9E0-4B032A517560}" type="slidenum">
              <a:rPr lang="fr-FR" smtClean="0"/>
              <a:t>14</a:t>
            </a:fld>
            <a:endParaRPr lang="fr-FR"/>
          </a:p>
        </p:txBody>
      </p:sp>
      <p:pic>
        <p:nvPicPr>
          <p:cNvPr id="5" name="Image 4">
            <a:extLst>
              <a:ext uri="{FF2B5EF4-FFF2-40B4-BE49-F238E27FC236}">
                <a16:creationId xmlns:a16="http://schemas.microsoft.com/office/drawing/2014/main" id="{37BC2DA5-C2F5-4D39-AB45-C1A91D4FA0EC}"/>
              </a:ext>
            </a:extLst>
          </p:cNvPr>
          <p:cNvPicPr>
            <a:picLocks noChangeAspect="1"/>
          </p:cNvPicPr>
          <p:nvPr/>
        </p:nvPicPr>
        <p:blipFill>
          <a:blip r:embed="rId2"/>
          <a:stretch>
            <a:fillRect/>
          </a:stretch>
        </p:blipFill>
        <p:spPr>
          <a:xfrm>
            <a:off x="2005682" y="4570090"/>
            <a:ext cx="8226783" cy="2125449"/>
          </a:xfrm>
          <a:prstGeom prst="rect">
            <a:avLst/>
          </a:prstGeom>
        </p:spPr>
      </p:pic>
    </p:spTree>
    <p:extLst>
      <p:ext uri="{BB962C8B-B14F-4D97-AF65-F5344CB8AC3E}">
        <p14:creationId xmlns:p14="http://schemas.microsoft.com/office/powerpoint/2010/main" val="1866303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
          <p:cNvSpPr>
            <a:spLocks noGrp="1" noChangeArrowheads="1"/>
          </p:cNvSpPr>
          <p:nvPr>
            <p:ph type="title"/>
          </p:nvPr>
        </p:nvSpPr>
        <p:spPr/>
        <p:txBody>
          <a:bodyPr/>
          <a:lstStyle/>
          <a:p>
            <a:r>
              <a:rPr lang="fr-FR" b="1" dirty="0"/>
              <a:t>Remarques : Les certificats autosignés</a:t>
            </a:r>
          </a:p>
        </p:txBody>
      </p:sp>
      <p:sp>
        <p:nvSpPr>
          <p:cNvPr id="34819" name="Rectangle 2"/>
          <p:cNvSpPr>
            <a:spLocks noGrp="1" noChangeArrowheads="1"/>
          </p:cNvSpPr>
          <p:nvPr>
            <p:ph sz="quarter" idx="13"/>
          </p:nvPr>
        </p:nvSpPr>
        <p:spPr>
          <a:xfrm>
            <a:off x="2005682" y="2492896"/>
            <a:ext cx="8033668" cy="3585228"/>
          </a:xfrm>
        </p:spPr>
        <p:txBody>
          <a:bodyPr>
            <a:normAutofit/>
          </a:bodyPr>
          <a:lstStyle/>
          <a:p>
            <a:pPr algn="just"/>
            <a:r>
              <a:rPr lang="fr-FR" sz="2000" dirty="0"/>
              <a:t>En </a:t>
            </a:r>
            <a:r>
              <a:rPr lang="fr-FR" sz="2000" b="1" dirty="0"/>
              <a:t>l’</a:t>
            </a:r>
            <a:r>
              <a:rPr lang="fr-FR" sz="2000" b="1" dirty="0" err="1"/>
              <a:t>abscence</a:t>
            </a:r>
            <a:r>
              <a:rPr lang="fr-FR" sz="2000" b="1" dirty="0"/>
              <a:t> de PKI </a:t>
            </a:r>
            <a:r>
              <a:rPr lang="fr-FR" sz="2000" dirty="0"/>
              <a:t>, pour des besoins de </a:t>
            </a:r>
            <a:r>
              <a:rPr lang="fr-FR" sz="2000" b="1" dirty="0"/>
              <a:t>test</a:t>
            </a:r>
            <a:r>
              <a:rPr lang="fr-FR" sz="2000" dirty="0"/>
              <a:t> ou dans les cas ou les certificats ne sont pas échangés avec des entreprise tierces , on peut générer des </a:t>
            </a:r>
            <a:r>
              <a:rPr lang="fr-FR" sz="2000" b="1" dirty="0"/>
              <a:t>certificats auto signés</a:t>
            </a:r>
          </a:p>
          <a:p>
            <a:pPr lvl="1" algn="just"/>
            <a:endParaRPr lang="fr-FR" sz="2000" dirty="0"/>
          </a:p>
          <a:p>
            <a:pPr lvl="2" algn="just"/>
            <a:endParaRPr lang="fr-FR" sz="2000" dirty="0"/>
          </a:p>
          <a:p>
            <a:pPr algn="just"/>
            <a:r>
              <a:rPr lang="fr-FR" sz="2000" dirty="0"/>
              <a:t>Si </a:t>
            </a:r>
            <a:r>
              <a:rPr lang="fr-FR" sz="2000" b="1" dirty="0"/>
              <a:t>ces certificats </a:t>
            </a:r>
            <a:r>
              <a:rPr lang="fr-FR" sz="2000" dirty="0"/>
              <a:t>sont gratuits , </a:t>
            </a:r>
            <a:r>
              <a:rPr lang="fr-FR" sz="2000" b="1" dirty="0"/>
              <a:t>n’ayant pas été délivrés par une PKI connue de tous</a:t>
            </a:r>
            <a:r>
              <a:rPr lang="fr-FR" sz="2000" dirty="0"/>
              <a:t> , ils risquent de générer des </a:t>
            </a:r>
            <a:r>
              <a:rPr lang="fr-FR" sz="2000" b="1" dirty="0"/>
              <a:t>messages d’erreur</a:t>
            </a:r>
          </a:p>
        </p:txBody>
      </p:sp>
    </p:spTree>
    <p:extLst>
      <p:ext uri="{BB962C8B-B14F-4D97-AF65-F5344CB8AC3E}">
        <p14:creationId xmlns:p14="http://schemas.microsoft.com/office/powerpoint/2010/main" val="425920806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1654318" y="1124744"/>
            <a:ext cx="2273315" cy="523220"/>
          </a:xfrm>
          <a:prstGeom prst="rect">
            <a:avLst/>
          </a:prstGeom>
          <a:noFill/>
        </p:spPr>
        <p:txBody>
          <a:bodyPr wrap="none" rtlCol="0">
            <a:spAutoFit/>
          </a:bodyPr>
          <a:lstStyle/>
          <a:p>
            <a:r>
              <a:rPr lang="en-GB" sz="2800" b="1" dirty="0">
                <a:solidFill>
                  <a:srgbClr val="0070C0"/>
                </a:solidFill>
                <a:effectLst>
                  <a:outerShdw blurRad="38100" dist="38100" dir="2700000" algn="tl">
                    <a:srgbClr val="000000">
                      <a:alpha val="43137"/>
                    </a:srgbClr>
                  </a:outerShdw>
                </a:effectLst>
              </a:rPr>
              <a:t>TCP/IP Labs</a:t>
            </a:r>
          </a:p>
        </p:txBody>
      </p:sp>
      <p:pic>
        <p:nvPicPr>
          <p:cNvPr id="1029" name="Picture 5" descr="Résultat de recherche d'images pour &quot;network labs&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6128" y="2310396"/>
            <a:ext cx="6732240" cy="16946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5" name="Groupe 4"/>
          <p:cNvGrpSpPr/>
          <p:nvPr/>
        </p:nvGrpSpPr>
        <p:grpSpPr>
          <a:xfrm>
            <a:off x="2660294" y="4365104"/>
            <a:ext cx="7180123" cy="576064"/>
            <a:chOff x="992276" y="4914043"/>
            <a:chExt cx="7180123" cy="576064"/>
          </a:xfrm>
        </p:grpSpPr>
        <p:sp>
          <p:nvSpPr>
            <p:cNvPr id="4" name="Pentagone 3">
              <a:hlinkClick r:id="rId3" action="ppaction://hlinkpres?slideindex=1&amp;slidetitle="/>
            </p:cNvPr>
            <p:cNvSpPr/>
            <p:nvPr/>
          </p:nvSpPr>
          <p:spPr>
            <a:xfrm>
              <a:off x="992276" y="4914043"/>
              <a:ext cx="7180123" cy="57606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p:cNvSpPr/>
            <p:nvPr/>
          </p:nvSpPr>
          <p:spPr>
            <a:xfrm>
              <a:off x="1187624" y="5002020"/>
              <a:ext cx="3761094" cy="400110"/>
            </a:xfrm>
            <a:prstGeom prst="rect">
              <a:avLst/>
            </a:prstGeom>
          </p:spPr>
          <p:txBody>
            <a:bodyPr wrap="none">
              <a:spAutoFit/>
            </a:bodyPr>
            <a:lstStyle/>
            <a:p>
              <a:r>
                <a:rPr lang="en-US" sz="2000" b="1" i="1" dirty="0">
                  <a:solidFill>
                    <a:schemeClr val="bg1"/>
                  </a:solidFill>
                  <a:effectLst>
                    <a:outerShdw blurRad="38100" dist="38100" dir="2700000" algn="tl">
                      <a:srgbClr val="000000">
                        <a:alpha val="43137"/>
                      </a:srgbClr>
                    </a:outerShdw>
                  </a:effectLst>
                </a:rPr>
                <a:t>PKI – </a:t>
              </a:r>
              <a:r>
                <a:rPr lang="en-US" sz="2000" b="1" i="1" dirty="0" err="1">
                  <a:solidFill>
                    <a:schemeClr val="bg1"/>
                  </a:solidFill>
                  <a:effectLst>
                    <a:outerShdw blurRad="38100" dist="38100" dir="2700000" algn="tl">
                      <a:srgbClr val="000000">
                        <a:alpha val="43137"/>
                      </a:srgbClr>
                    </a:outerShdw>
                  </a:effectLst>
                </a:rPr>
                <a:t>Autorité</a:t>
              </a:r>
              <a:r>
                <a:rPr lang="en-US" sz="2000" b="1" i="1" dirty="0">
                  <a:solidFill>
                    <a:schemeClr val="bg1"/>
                  </a:solidFill>
                  <a:effectLst>
                    <a:outerShdw blurRad="38100" dist="38100" dir="2700000" algn="tl">
                      <a:srgbClr val="000000">
                        <a:alpha val="43137"/>
                      </a:srgbClr>
                    </a:outerShdw>
                  </a:effectLst>
                </a:rPr>
                <a:t> de certification</a:t>
              </a:r>
              <a:endParaRPr lang="fr-FR" sz="2000" b="1" i="1" dirty="0">
                <a:solidFill>
                  <a:schemeClr val="bg1"/>
                </a:solidFill>
                <a:effectLst>
                  <a:outerShdw blurRad="38100" dist="38100" dir="2700000" algn="tl">
                    <a:srgbClr val="000000">
                      <a:alpha val="43137"/>
                    </a:srgbClr>
                  </a:outerShdw>
                </a:effectLst>
              </a:endParaRPr>
            </a:p>
          </p:txBody>
        </p:sp>
      </p:grpSp>
      <p:sp>
        <p:nvSpPr>
          <p:cNvPr id="6" name="Espace réservé du numéro de diapositive 5"/>
          <p:cNvSpPr>
            <a:spLocks noGrp="1"/>
          </p:cNvSpPr>
          <p:nvPr>
            <p:ph type="sldNum" sz="quarter" idx="10"/>
          </p:nvPr>
        </p:nvSpPr>
        <p:spPr/>
        <p:txBody>
          <a:bodyPr/>
          <a:lstStyle/>
          <a:p>
            <a:fld id="{438C29AB-3140-47B1-B9E0-4B032A517560}" type="slidenum">
              <a:rPr lang="fr-FR" smtClean="0"/>
              <a:t>16</a:t>
            </a:fld>
            <a:endParaRPr lang="fr-FR"/>
          </a:p>
        </p:txBody>
      </p:sp>
    </p:spTree>
    <p:extLst>
      <p:ext uri="{BB962C8B-B14F-4D97-AF65-F5344CB8AC3E}">
        <p14:creationId xmlns:p14="http://schemas.microsoft.com/office/powerpoint/2010/main" val="3805360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5C46844-5144-46FE-861C-BFA7B07D54C5}"/>
              </a:ext>
            </a:extLst>
          </p:cNvPr>
          <p:cNvSpPr>
            <a:spLocks noGrp="1"/>
          </p:cNvSpPr>
          <p:nvPr>
            <p:ph type="title"/>
          </p:nvPr>
        </p:nvSpPr>
        <p:spPr/>
        <p:txBody>
          <a:bodyPr/>
          <a:lstStyle/>
          <a:p>
            <a:r>
              <a:rPr lang="fr-FR" dirty="0"/>
              <a:t>Serveur Web sécurisé</a:t>
            </a:r>
          </a:p>
        </p:txBody>
      </p:sp>
      <p:sp>
        <p:nvSpPr>
          <p:cNvPr id="3" name="Espace réservé du numéro de diapositive 2">
            <a:extLst>
              <a:ext uri="{FF2B5EF4-FFF2-40B4-BE49-F238E27FC236}">
                <a16:creationId xmlns:a16="http://schemas.microsoft.com/office/drawing/2014/main" id="{2318D7D7-3E91-4822-BE48-EB51A802FC8C}"/>
              </a:ext>
            </a:extLst>
          </p:cNvPr>
          <p:cNvSpPr>
            <a:spLocks noGrp="1"/>
          </p:cNvSpPr>
          <p:nvPr>
            <p:ph type="sldNum" sz="quarter" idx="4294967295"/>
          </p:nvPr>
        </p:nvSpPr>
        <p:spPr>
          <a:xfrm>
            <a:off x="11709400" y="6323013"/>
            <a:ext cx="482600" cy="195262"/>
          </a:xfrm>
        </p:spPr>
        <p:txBody>
          <a:bodyPr/>
          <a:lstStyle/>
          <a:p>
            <a:fld id="{438C29AB-3140-47B1-B9E0-4B032A517560}" type="slidenum">
              <a:rPr lang="fr-FR" smtClean="0"/>
              <a:t>17</a:t>
            </a:fld>
            <a:endParaRPr lang="fr-FR"/>
          </a:p>
        </p:txBody>
      </p:sp>
    </p:spTree>
    <p:extLst>
      <p:ext uri="{BB962C8B-B14F-4D97-AF65-F5344CB8AC3E}">
        <p14:creationId xmlns:p14="http://schemas.microsoft.com/office/powerpoint/2010/main" val="2236314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916CC7FE-182B-459B-8AE7-AADDB2BC8C66}"/>
              </a:ext>
            </a:extLst>
          </p:cNvPr>
          <p:cNvSpPr>
            <a:spLocks noGrp="1"/>
          </p:cNvSpPr>
          <p:nvPr>
            <p:ph type="title"/>
          </p:nvPr>
        </p:nvSpPr>
        <p:spPr/>
        <p:txBody>
          <a:bodyPr/>
          <a:lstStyle/>
          <a:p>
            <a:r>
              <a:rPr lang="fr-FR" dirty="0"/>
              <a:t>Introduction</a:t>
            </a:r>
          </a:p>
        </p:txBody>
      </p:sp>
      <p:sp>
        <p:nvSpPr>
          <p:cNvPr id="5" name="Espace réservé du contenu 4">
            <a:extLst>
              <a:ext uri="{FF2B5EF4-FFF2-40B4-BE49-F238E27FC236}">
                <a16:creationId xmlns:a16="http://schemas.microsoft.com/office/drawing/2014/main" id="{FAE07C4B-750E-4E5C-A2E1-24580B1B1536}"/>
              </a:ext>
            </a:extLst>
          </p:cNvPr>
          <p:cNvSpPr>
            <a:spLocks noGrp="1"/>
          </p:cNvSpPr>
          <p:nvPr>
            <p:ph sz="quarter" idx="13"/>
          </p:nvPr>
        </p:nvSpPr>
        <p:spPr/>
        <p:txBody>
          <a:bodyPr>
            <a:normAutofit fontScale="70000" lnSpcReduction="20000"/>
          </a:bodyPr>
          <a:lstStyle/>
          <a:p>
            <a:pPr algn="just"/>
            <a:r>
              <a:rPr lang="fr-FR" sz="2900" b="1" dirty="0"/>
              <a:t>Le protocole SSL (</a:t>
            </a:r>
            <a:r>
              <a:rPr lang="fr-FR" sz="2900" b="1" i="1" dirty="0"/>
              <a:t>Secure Socket Layer</a:t>
            </a:r>
            <a:r>
              <a:rPr lang="fr-FR" sz="2900" b="1" dirty="0"/>
              <a:t>) sécurise les connexions aux sites web en validant l’authenticité du serveur web et en chiffrant les données transférées.</a:t>
            </a:r>
          </a:p>
          <a:p>
            <a:pPr algn="just"/>
            <a:endParaRPr lang="fr-FR" sz="2900" dirty="0"/>
          </a:p>
          <a:p>
            <a:pPr algn="just"/>
            <a:r>
              <a:rPr lang="fr-FR" sz="2900" dirty="0"/>
              <a:t>La validation de </a:t>
            </a:r>
            <a:r>
              <a:rPr lang="fr-FR" sz="2900" b="1" dirty="0"/>
              <a:t>l’authenticité du serveur web </a:t>
            </a:r>
            <a:r>
              <a:rPr lang="fr-FR" sz="2900" dirty="0"/>
              <a:t>permet de s’assurer que l’on est bien connecté au bon serveur web (anti phishing) et pas au serveur web créé (avec des pages visuellement identiques) par une personne mal intentionnée afin de récupérer des informations confidentielles, comme les identifiants de l’utilisateur.</a:t>
            </a:r>
          </a:p>
          <a:p>
            <a:pPr algn="just"/>
            <a:endParaRPr lang="fr-FR" sz="2900" dirty="0"/>
          </a:p>
          <a:p>
            <a:pPr algn="just"/>
            <a:r>
              <a:rPr lang="fr-FR" sz="2900" b="1" dirty="0"/>
              <a:t>Les données transférées sont sécurisées à l’aide d’un chiffrement symétrique</a:t>
            </a:r>
            <a:r>
              <a:rPr lang="fr-FR" sz="2900" dirty="0"/>
              <a:t>. Les navigateurs actuels, en accord avec les législations, utilisent une clé de chiffrement symétrique de 256 bits.</a:t>
            </a:r>
          </a:p>
          <a:p>
            <a:pPr algn="just"/>
            <a:endParaRPr lang="fr-FR" sz="2900" dirty="0"/>
          </a:p>
          <a:p>
            <a:pPr algn="just"/>
            <a:r>
              <a:rPr lang="fr-FR" sz="2900" dirty="0"/>
              <a:t>Les connexions SSL s’effectuent sur le </a:t>
            </a:r>
            <a:r>
              <a:rPr lang="fr-FR" sz="2900" b="1" dirty="0"/>
              <a:t>port TCP 443 </a:t>
            </a:r>
            <a:r>
              <a:rPr lang="fr-FR" sz="2900" dirty="0"/>
              <a:t>et les URLS des sites sécurisés commencent par HTTPS (</a:t>
            </a:r>
            <a:r>
              <a:rPr lang="fr-FR" sz="2900" i="1" dirty="0"/>
              <a:t>HyperText Transfer Protocol Secure</a:t>
            </a:r>
            <a:r>
              <a:rPr lang="fr-FR" sz="2900" dirty="0"/>
              <a:t>).</a:t>
            </a:r>
          </a:p>
          <a:p>
            <a:endParaRPr lang="fr-FR" dirty="0"/>
          </a:p>
        </p:txBody>
      </p:sp>
      <p:sp>
        <p:nvSpPr>
          <p:cNvPr id="2" name="Espace réservé du numéro de diapositive 1">
            <a:extLst>
              <a:ext uri="{FF2B5EF4-FFF2-40B4-BE49-F238E27FC236}">
                <a16:creationId xmlns:a16="http://schemas.microsoft.com/office/drawing/2014/main" id="{C2E7A086-3778-4C0A-99AC-3261C8D9E4D9}"/>
              </a:ext>
            </a:extLst>
          </p:cNvPr>
          <p:cNvSpPr>
            <a:spLocks noGrp="1"/>
          </p:cNvSpPr>
          <p:nvPr>
            <p:ph type="sldNum" sz="quarter" idx="15"/>
          </p:nvPr>
        </p:nvSpPr>
        <p:spPr/>
        <p:txBody>
          <a:bodyPr/>
          <a:lstStyle/>
          <a:p>
            <a:fld id="{438C29AB-3140-47B1-B9E0-4B032A517560}" type="slidenum">
              <a:rPr lang="fr-FR" smtClean="0"/>
              <a:t>18</a:t>
            </a:fld>
            <a:endParaRPr lang="fr-FR"/>
          </a:p>
        </p:txBody>
      </p:sp>
    </p:spTree>
    <p:extLst>
      <p:ext uri="{BB962C8B-B14F-4D97-AF65-F5344CB8AC3E}">
        <p14:creationId xmlns:p14="http://schemas.microsoft.com/office/powerpoint/2010/main" val="1323036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021B84F-BF1A-4284-83DA-4242FF03C6C2}"/>
              </a:ext>
            </a:extLst>
          </p:cNvPr>
          <p:cNvSpPr>
            <a:spLocks noGrp="1"/>
          </p:cNvSpPr>
          <p:nvPr>
            <p:ph type="body" sz="quarter" idx="12"/>
          </p:nvPr>
        </p:nvSpPr>
        <p:spPr>
          <a:xfrm>
            <a:off x="4259818" y="818960"/>
            <a:ext cx="7640596" cy="5526395"/>
          </a:xfrm>
        </p:spPr>
        <p:txBody>
          <a:bodyPr>
            <a:normAutofit/>
          </a:bodyPr>
          <a:lstStyle/>
          <a:p>
            <a:pPr>
              <a:lnSpc>
                <a:spcPct val="90000"/>
              </a:lnSpc>
            </a:pPr>
            <a:r>
              <a:rPr lang="fr-FR" sz="2000"/>
              <a:t>Les étapes suivantes sont réalisées lors de la connexion d’un client à un serveur web SSL :</a:t>
            </a:r>
          </a:p>
          <a:p>
            <a:pPr>
              <a:lnSpc>
                <a:spcPct val="90000"/>
              </a:lnSpc>
            </a:pPr>
            <a:endParaRPr lang="fr-FR" sz="2000"/>
          </a:p>
          <a:p>
            <a:pPr>
              <a:lnSpc>
                <a:spcPct val="90000"/>
              </a:lnSpc>
            </a:pPr>
            <a:r>
              <a:rPr lang="fr-FR" sz="2000" u="sng"/>
              <a:t>Etape 1 : Authentification du serveur web</a:t>
            </a:r>
          </a:p>
          <a:p>
            <a:pPr>
              <a:lnSpc>
                <a:spcPct val="90000"/>
              </a:lnSpc>
            </a:pPr>
            <a:endParaRPr lang="fr-FR" sz="2000" u="sng"/>
          </a:p>
          <a:p>
            <a:pPr lvl="1">
              <a:lnSpc>
                <a:spcPct val="90000"/>
              </a:lnSpc>
            </a:pPr>
            <a:r>
              <a:rPr lang="fr-FR" sz="2000"/>
              <a:t>Le serveur web refuse la connexion en http.</a:t>
            </a:r>
          </a:p>
          <a:p>
            <a:pPr lvl="1">
              <a:lnSpc>
                <a:spcPct val="90000"/>
              </a:lnSpc>
            </a:pPr>
            <a:endParaRPr lang="fr-FR" sz="2000"/>
          </a:p>
          <a:p>
            <a:pPr lvl="1">
              <a:lnSpc>
                <a:spcPct val="90000"/>
              </a:lnSpc>
            </a:pPr>
            <a:r>
              <a:rPr lang="fr-FR" sz="2000"/>
              <a:t>Le serveur web renvoie une réponse au client où il exige une connexion en HTTPS. Cette réponse inclut aussi son certificat serveur (avec sa clé publique uniquement).</a:t>
            </a:r>
          </a:p>
          <a:p>
            <a:pPr lvl="1">
              <a:lnSpc>
                <a:spcPct val="90000"/>
              </a:lnSpc>
            </a:pPr>
            <a:endParaRPr lang="fr-FR" sz="2000"/>
          </a:p>
          <a:p>
            <a:pPr lvl="1">
              <a:lnSpc>
                <a:spcPct val="90000"/>
              </a:lnSpc>
            </a:pPr>
            <a:r>
              <a:rPr lang="fr-FR" sz="2000"/>
              <a:t>Le client vérifie l’authenticité du certificat du serveur à l’aide du certificat de l’autorité de certification qui l’a signé.</a:t>
            </a:r>
          </a:p>
          <a:p>
            <a:pPr>
              <a:lnSpc>
                <a:spcPct val="90000"/>
              </a:lnSpc>
            </a:pPr>
            <a:endParaRPr lang="fr-FR" sz="2000"/>
          </a:p>
        </p:txBody>
      </p:sp>
      <p:sp>
        <p:nvSpPr>
          <p:cNvPr id="2" name="Titre 1">
            <a:extLst>
              <a:ext uri="{FF2B5EF4-FFF2-40B4-BE49-F238E27FC236}">
                <a16:creationId xmlns:a16="http://schemas.microsoft.com/office/drawing/2014/main" id="{33C5FD5C-28AE-42EA-97A5-98AA1D8FA2D4}"/>
              </a:ext>
            </a:extLst>
          </p:cNvPr>
          <p:cNvSpPr>
            <a:spLocks noGrp="1"/>
          </p:cNvSpPr>
          <p:nvPr>
            <p:ph type="title"/>
          </p:nvPr>
        </p:nvSpPr>
        <p:spPr>
          <a:xfrm>
            <a:off x="588100" y="810084"/>
            <a:ext cx="3420445" cy="1325798"/>
          </a:xfrm>
        </p:spPr>
        <p:txBody>
          <a:bodyPr anchor="t">
            <a:normAutofit/>
          </a:bodyPr>
          <a:lstStyle/>
          <a:p>
            <a:r>
              <a:rPr lang="fr-FR" b="1" dirty="0"/>
              <a:t>Processus de connexion SSL</a:t>
            </a:r>
            <a:endParaRPr lang="fr-FR" dirty="0"/>
          </a:p>
        </p:txBody>
      </p:sp>
      <p:sp>
        <p:nvSpPr>
          <p:cNvPr id="9" name="Text Placeholder 3">
            <a:extLst>
              <a:ext uri="{FF2B5EF4-FFF2-40B4-BE49-F238E27FC236}">
                <a16:creationId xmlns:a16="http://schemas.microsoft.com/office/drawing/2014/main" id="{C430EF99-DD63-DD01-DEF1-215581EA8B03}"/>
              </a:ext>
            </a:extLst>
          </p:cNvPr>
          <p:cNvSpPr>
            <a:spLocks noGrp="1"/>
          </p:cNvSpPr>
          <p:nvPr>
            <p:ph type="body" sz="quarter" idx="22"/>
          </p:nvPr>
        </p:nvSpPr>
        <p:spPr>
          <a:xfrm>
            <a:off x="914519" y="4056709"/>
            <a:ext cx="3056336" cy="2801291"/>
          </a:xfrm>
        </p:spPr>
        <p:txBody>
          <a:bodyPr/>
          <a:lstStyle/>
          <a:p>
            <a:endParaRPr lang="en-US" dirty="0"/>
          </a:p>
        </p:txBody>
      </p:sp>
      <p:sp>
        <p:nvSpPr>
          <p:cNvPr id="4" name="Espace réservé du numéro de diapositive 3" hidden="1">
            <a:extLst>
              <a:ext uri="{FF2B5EF4-FFF2-40B4-BE49-F238E27FC236}">
                <a16:creationId xmlns:a16="http://schemas.microsoft.com/office/drawing/2014/main" id="{B19E1F66-C891-42E3-8544-2A12DB5F7969}"/>
              </a:ext>
            </a:extLst>
          </p:cNvPr>
          <p:cNvSpPr>
            <a:spLocks noGrp="1"/>
          </p:cNvSpPr>
          <p:nvPr>
            <p:ph type="sldNum" sz="quarter" idx="4294967295"/>
          </p:nvPr>
        </p:nvSpPr>
        <p:spPr>
          <a:xfrm>
            <a:off x="11417346" y="6323396"/>
            <a:ext cx="483068" cy="195263"/>
          </a:xfrm>
        </p:spPr>
        <p:txBody>
          <a:bodyPr/>
          <a:lstStyle/>
          <a:p>
            <a:pPr>
              <a:spcAft>
                <a:spcPts val="600"/>
              </a:spcAft>
            </a:pPr>
            <a:fld id="{438C29AB-3140-47B1-B9E0-4B032A517560}" type="slidenum">
              <a:rPr lang="fr-FR" smtClean="0"/>
              <a:pPr>
                <a:spcAft>
                  <a:spcPts val="600"/>
                </a:spcAft>
              </a:pPr>
              <a:t>19</a:t>
            </a:fld>
            <a:endParaRPr lang="fr-FR"/>
          </a:p>
        </p:txBody>
      </p:sp>
    </p:spTree>
    <p:extLst>
      <p:ext uri="{BB962C8B-B14F-4D97-AF65-F5344CB8AC3E}">
        <p14:creationId xmlns:p14="http://schemas.microsoft.com/office/powerpoint/2010/main" val="3855371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BB6B253E-4F82-4099-9048-25E4953BE192}"/>
              </a:ext>
            </a:extLst>
          </p:cNvPr>
          <p:cNvSpPr>
            <a:spLocks noGrp="1"/>
          </p:cNvSpPr>
          <p:nvPr>
            <p:ph type="title"/>
          </p:nvPr>
        </p:nvSpPr>
        <p:spPr/>
        <p:txBody>
          <a:bodyPr/>
          <a:lstStyle/>
          <a:p>
            <a:r>
              <a:rPr lang="fr-FR" b="1" dirty="0"/>
              <a:t>Introduction</a:t>
            </a:r>
            <a:endParaRPr lang="fr-FR" dirty="0"/>
          </a:p>
        </p:txBody>
      </p:sp>
      <p:sp>
        <p:nvSpPr>
          <p:cNvPr id="5" name="Espace réservé du contenu 4">
            <a:extLst>
              <a:ext uri="{FF2B5EF4-FFF2-40B4-BE49-F238E27FC236}">
                <a16:creationId xmlns:a16="http://schemas.microsoft.com/office/drawing/2014/main" id="{C927529E-B552-4D06-9454-73C695C7B36A}"/>
              </a:ext>
            </a:extLst>
          </p:cNvPr>
          <p:cNvSpPr>
            <a:spLocks noGrp="1"/>
          </p:cNvSpPr>
          <p:nvPr>
            <p:ph sz="quarter" idx="13"/>
          </p:nvPr>
        </p:nvSpPr>
        <p:spPr>
          <a:xfrm>
            <a:off x="1797516" y="1895625"/>
            <a:ext cx="8784976" cy="4962375"/>
          </a:xfrm>
        </p:spPr>
        <p:txBody>
          <a:bodyPr>
            <a:normAutofit fontScale="92500" lnSpcReduction="20000"/>
          </a:bodyPr>
          <a:lstStyle/>
          <a:p>
            <a:pPr algn="just"/>
            <a:r>
              <a:rPr lang="fr-FR" sz="2600" dirty="0"/>
              <a:t>Les techniques cryptographiques font partie des éléments de base du fonctionnement d’une PKI (</a:t>
            </a:r>
            <a:r>
              <a:rPr lang="fr-FR" sz="2600" b="1" i="1" dirty="0"/>
              <a:t>Public Key Infrastructure</a:t>
            </a:r>
            <a:r>
              <a:rPr lang="fr-FR" sz="2600" b="1" dirty="0"/>
              <a:t> ou infrastructure de clé publique</a:t>
            </a:r>
            <a:r>
              <a:rPr lang="fr-FR" sz="2600" dirty="0"/>
              <a:t>). </a:t>
            </a:r>
          </a:p>
          <a:p>
            <a:pPr algn="just"/>
            <a:r>
              <a:rPr lang="fr-FR" sz="2600" dirty="0"/>
              <a:t>Ce sont ces technologies qui seront concrètement utilisées pour fournir :</a:t>
            </a:r>
          </a:p>
          <a:p>
            <a:pPr lvl="1" algn="just"/>
            <a:endParaRPr lang="fr-FR" sz="2600" dirty="0"/>
          </a:p>
          <a:p>
            <a:pPr lvl="1" algn="just"/>
            <a:r>
              <a:rPr lang="fr-FR" sz="2600" dirty="0"/>
              <a:t>La </a:t>
            </a:r>
            <a:r>
              <a:rPr lang="fr-FR" sz="2600" b="1" dirty="0"/>
              <a:t>confidentialité</a:t>
            </a:r>
            <a:r>
              <a:rPr lang="fr-FR" sz="2600" dirty="0"/>
              <a:t>, qui correspond au chiffrement des données de façon à ce qu’elles soient illisibles.</a:t>
            </a:r>
          </a:p>
          <a:p>
            <a:pPr lvl="1" algn="just"/>
            <a:endParaRPr lang="fr-FR" sz="2600" dirty="0"/>
          </a:p>
          <a:p>
            <a:pPr lvl="1" algn="just"/>
            <a:r>
              <a:rPr lang="fr-FR" sz="2600" dirty="0"/>
              <a:t>L</a:t>
            </a:r>
            <a:r>
              <a:rPr lang="fr-FR" sz="2600" b="1" dirty="0"/>
              <a:t>’authentification</a:t>
            </a:r>
            <a:r>
              <a:rPr lang="fr-FR" sz="2600" dirty="0"/>
              <a:t> de l’utilisateur ou de l’ordinateur.</a:t>
            </a:r>
          </a:p>
          <a:p>
            <a:pPr lvl="1" algn="just"/>
            <a:endParaRPr lang="fr-FR" sz="2600" dirty="0"/>
          </a:p>
          <a:p>
            <a:pPr lvl="1" algn="just"/>
            <a:r>
              <a:rPr lang="fr-FR" sz="2600" dirty="0"/>
              <a:t>L’</a:t>
            </a:r>
            <a:r>
              <a:rPr lang="fr-FR" sz="2600" b="1" dirty="0"/>
              <a:t>intégrité</a:t>
            </a:r>
            <a:r>
              <a:rPr lang="fr-FR" sz="2600" dirty="0"/>
              <a:t> des données qui assure que les données resteront non modifiées durant leur transit.</a:t>
            </a:r>
          </a:p>
          <a:p>
            <a:pPr lvl="1" algn="just"/>
            <a:endParaRPr lang="fr-FR" sz="2600" dirty="0"/>
          </a:p>
          <a:p>
            <a:endParaRPr lang="fr-FR" dirty="0"/>
          </a:p>
        </p:txBody>
      </p:sp>
      <p:sp>
        <p:nvSpPr>
          <p:cNvPr id="3" name="Espace réservé du numéro de diapositive 2">
            <a:extLst>
              <a:ext uri="{FF2B5EF4-FFF2-40B4-BE49-F238E27FC236}">
                <a16:creationId xmlns:a16="http://schemas.microsoft.com/office/drawing/2014/main" id="{E92BA9D0-D3DC-4170-8C67-726F4E32E349}"/>
              </a:ext>
            </a:extLst>
          </p:cNvPr>
          <p:cNvSpPr>
            <a:spLocks noGrp="1"/>
          </p:cNvSpPr>
          <p:nvPr>
            <p:ph type="sldNum" sz="quarter" idx="15"/>
          </p:nvPr>
        </p:nvSpPr>
        <p:spPr/>
        <p:txBody>
          <a:bodyPr/>
          <a:lstStyle/>
          <a:p>
            <a:fld id="{438C29AB-3140-47B1-B9E0-4B032A517560}" type="slidenum">
              <a:rPr lang="fr-FR" smtClean="0"/>
              <a:t>2</a:t>
            </a:fld>
            <a:endParaRPr lang="fr-FR"/>
          </a:p>
        </p:txBody>
      </p:sp>
    </p:spTree>
    <p:extLst>
      <p:ext uri="{BB962C8B-B14F-4D97-AF65-F5344CB8AC3E}">
        <p14:creationId xmlns:p14="http://schemas.microsoft.com/office/powerpoint/2010/main" val="2731894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021B84F-BF1A-4284-83DA-4242FF03C6C2}"/>
              </a:ext>
            </a:extLst>
          </p:cNvPr>
          <p:cNvSpPr>
            <a:spLocks noGrp="1"/>
          </p:cNvSpPr>
          <p:nvPr>
            <p:ph type="body" sz="quarter" idx="12"/>
          </p:nvPr>
        </p:nvSpPr>
        <p:spPr>
          <a:xfrm>
            <a:off x="4259818" y="818960"/>
            <a:ext cx="7640596" cy="5526395"/>
          </a:xfrm>
        </p:spPr>
        <p:txBody>
          <a:bodyPr>
            <a:normAutofit/>
          </a:bodyPr>
          <a:lstStyle/>
          <a:p>
            <a:pPr>
              <a:lnSpc>
                <a:spcPct val="90000"/>
              </a:lnSpc>
            </a:pPr>
            <a:r>
              <a:rPr lang="fr-FR" sz="2200" u="sng"/>
              <a:t>Etape 2 :Chiffrement des données transmises</a:t>
            </a:r>
          </a:p>
          <a:p>
            <a:pPr>
              <a:lnSpc>
                <a:spcPct val="90000"/>
              </a:lnSpc>
            </a:pPr>
            <a:endParaRPr lang="fr-FR" sz="2200" u="sng"/>
          </a:p>
          <a:p>
            <a:pPr lvl="1">
              <a:lnSpc>
                <a:spcPct val="90000"/>
              </a:lnSpc>
            </a:pPr>
            <a:r>
              <a:rPr lang="fr-FR" sz="2200"/>
              <a:t>Le client génère une clé symétrique aléatoire.</a:t>
            </a:r>
          </a:p>
          <a:p>
            <a:pPr lvl="1">
              <a:lnSpc>
                <a:spcPct val="90000"/>
              </a:lnSpc>
            </a:pPr>
            <a:endParaRPr lang="fr-FR" sz="2200"/>
          </a:p>
          <a:p>
            <a:pPr lvl="1">
              <a:lnSpc>
                <a:spcPct val="90000"/>
              </a:lnSpc>
            </a:pPr>
            <a:r>
              <a:rPr lang="fr-FR" sz="2200"/>
              <a:t>Le client chiffre la clé symétrique avec clé publique du certificat du serveur web (chiffrement asymétrique) et l’envoie au serveur web.</a:t>
            </a:r>
          </a:p>
          <a:p>
            <a:pPr lvl="1">
              <a:lnSpc>
                <a:spcPct val="90000"/>
              </a:lnSpc>
            </a:pPr>
            <a:endParaRPr lang="fr-FR" sz="2200"/>
          </a:p>
          <a:p>
            <a:pPr lvl="1">
              <a:lnSpc>
                <a:spcPct val="90000"/>
              </a:lnSpc>
            </a:pPr>
            <a:r>
              <a:rPr lang="fr-FR" sz="2200"/>
              <a:t>Le serveur web déchiffre la clé symétrique avec sa clé privée.</a:t>
            </a:r>
          </a:p>
          <a:p>
            <a:pPr lvl="1">
              <a:lnSpc>
                <a:spcPct val="90000"/>
              </a:lnSpc>
            </a:pPr>
            <a:endParaRPr lang="fr-FR" sz="2200"/>
          </a:p>
          <a:p>
            <a:pPr lvl="1">
              <a:lnSpc>
                <a:spcPct val="90000"/>
              </a:lnSpc>
            </a:pPr>
            <a:r>
              <a:rPr lang="fr-FR" sz="2200"/>
              <a:t>Le client et le serveur disposent de la clé symétrique pour le chiffrement et déchiffrement des données.</a:t>
            </a:r>
          </a:p>
          <a:p>
            <a:pPr>
              <a:lnSpc>
                <a:spcPct val="90000"/>
              </a:lnSpc>
            </a:pPr>
            <a:endParaRPr lang="fr-FR" sz="2200"/>
          </a:p>
        </p:txBody>
      </p:sp>
      <p:sp>
        <p:nvSpPr>
          <p:cNvPr id="2" name="Titre 1">
            <a:extLst>
              <a:ext uri="{FF2B5EF4-FFF2-40B4-BE49-F238E27FC236}">
                <a16:creationId xmlns:a16="http://schemas.microsoft.com/office/drawing/2014/main" id="{33C5FD5C-28AE-42EA-97A5-98AA1D8FA2D4}"/>
              </a:ext>
            </a:extLst>
          </p:cNvPr>
          <p:cNvSpPr>
            <a:spLocks noGrp="1"/>
          </p:cNvSpPr>
          <p:nvPr>
            <p:ph type="title"/>
          </p:nvPr>
        </p:nvSpPr>
        <p:spPr>
          <a:xfrm>
            <a:off x="588100" y="810084"/>
            <a:ext cx="3420445" cy="1325798"/>
          </a:xfrm>
        </p:spPr>
        <p:txBody>
          <a:bodyPr anchor="t">
            <a:normAutofit/>
          </a:bodyPr>
          <a:lstStyle/>
          <a:p>
            <a:r>
              <a:rPr lang="fr-FR" b="1" dirty="0"/>
              <a:t>Processus de connexion SSL</a:t>
            </a:r>
            <a:endParaRPr lang="fr-FR" dirty="0"/>
          </a:p>
        </p:txBody>
      </p:sp>
      <p:sp>
        <p:nvSpPr>
          <p:cNvPr id="9" name="Text Placeholder 3">
            <a:extLst>
              <a:ext uri="{FF2B5EF4-FFF2-40B4-BE49-F238E27FC236}">
                <a16:creationId xmlns:a16="http://schemas.microsoft.com/office/drawing/2014/main" id="{85E982FA-FE50-1107-406F-C5657C654E67}"/>
              </a:ext>
            </a:extLst>
          </p:cNvPr>
          <p:cNvSpPr>
            <a:spLocks noGrp="1"/>
          </p:cNvSpPr>
          <p:nvPr>
            <p:ph type="body" sz="quarter" idx="22"/>
          </p:nvPr>
        </p:nvSpPr>
        <p:spPr>
          <a:xfrm>
            <a:off x="914519" y="4056709"/>
            <a:ext cx="3056336" cy="2801291"/>
          </a:xfrm>
        </p:spPr>
        <p:txBody>
          <a:bodyPr/>
          <a:lstStyle/>
          <a:p>
            <a:endParaRPr lang="en-US"/>
          </a:p>
        </p:txBody>
      </p:sp>
      <p:sp>
        <p:nvSpPr>
          <p:cNvPr id="4" name="Espace réservé du numéro de diapositive 3" hidden="1">
            <a:extLst>
              <a:ext uri="{FF2B5EF4-FFF2-40B4-BE49-F238E27FC236}">
                <a16:creationId xmlns:a16="http://schemas.microsoft.com/office/drawing/2014/main" id="{B19E1F66-C891-42E3-8544-2A12DB5F7969}"/>
              </a:ext>
            </a:extLst>
          </p:cNvPr>
          <p:cNvSpPr>
            <a:spLocks noGrp="1"/>
          </p:cNvSpPr>
          <p:nvPr>
            <p:ph type="sldNum" sz="quarter" idx="4294967295"/>
          </p:nvPr>
        </p:nvSpPr>
        <p:spPr>
          <a:xfrm>
            <a:off x="11417346" y="6323396"/>
            <a:ext cx="483068" cy="195263"/>
          </a:xfrm>
        </p:spPr>
        <p:txBody>
          <a:bodyPr/>
          <a:lstStyle/>
          <a:p>
            <a:pPr>
              <a:spcAft>
                <a:spcPts val="600"/>
              </a:spcAft>
            </a:pPr>
            <a:fld id="{438C29AB-3140-47B1-B9E0-4B032A517560}" type="slidenum">
              <a:rPr lang="fr-FR" smtClean="0"/>
              <a:pPr>
                <a:spcAft>
                  <a:spcPts val="600"/>
                </a:spcAft>
              </a:pPr>
              <a:t>20</a:t>
            </a:fld>
            <a:endParaRPr lang="fr-FR"/>
          </a:p>
        </p:txBody>
      </p:sp>
    </p:spTree>
    <p:extLst>
      <p:ext uri="{BB962C8B-B14F-4D97-AF65-F5344CB8AC3E}">
        <p14:creationId xmlns:p14="http://schemas.microsoft.com/office/powerpoint/2010/main" val="14333524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476B8F-A53F-4E44-B80F-3DA8DDFED1D9}"/>
              </a:ext>
            </a:extLst>
          </p:cNvPr>
          <p:cNvSpPr>
            <a:spLocks noGrp="1"/>
          </p:cNvSpPr>
          <p:nvPr>
            <p:ph type="title"/>
          </p:nvPr>
        </p:nvSpPr>
        <p:spPr/>
        <p:txBody>
          <a:bodyPr/>
          <a:lstStyle/>
          <a:p>
            <a:r>
              <a:rPr lang="fr-FR" b="1" dirty="0"/>
              <a:t>Processus de connexion SSL</a:t>
            </a:r>
            <a:endParaRPr lang="fr-FR" dirty="0"/>
          </a:p>
        </p:txBody>
      </p:sp>
      <p:sp>
        <p:nvSpPr>
          <p:cNvPr id="3" name="Espace réservé du contenu 2">
            <a:extLst>
              <a:ext uri="{FF2B5EF4-FFF2-40B4-BE49-F238E27FC236}">
                <a16:creationId xmlns:a16="http://schemas.microsoft.com/office/drawing/2014/main" id="{81321C51-BB6E-4020-BE6E-F9A77BDFB731}"/>
              </a:ext>
            </a:extLst>
          </p:cNvPr>
          <p:cNvSpPr>
            <a:spLocks noGrp="1"/>
          </p:cNvSpPr>
          <p:nvPr>
            <p:ph sz="quarter" idx="13"/>
          </p:nvPr>
        </p:nvSpPr>
        <p:spPr>
          <a:xfrm>
            <a:off x="2152651" y="2183997"/>
            <a:ext cx="8033668" cy="4473442"/>
          </a:xfrm>
        </p:spPr>
        <p:txBody>
          <a:bodyPr>
            <a:normAutofit/>
          </a:bodyPr>
          <a:lstStyle/>
          <a:p>
            <a:r>
              <a:rPr lang="fr-FR" sz="2000" dirty="0"/>
              <a:t>La connexion SSL sécurisée est établie (cadenas dans la barre d’état et URL en vert).</a:t>
            </a:r>
          </a:p>
        </p:txBody>
      </p:sp>
      <p:sp>
        <p:nvSpPr>
          <p:cNvPr id="4" name="Espace réservé du numéro de diapositive 3">
            <a:extLst>
              <a:ext uri="{FF2B5EF4-FFF2-40B4-BE49-F238E27FC236}">
                <a16:creationId xmlns:a16="http://schemas.microsoft.com/office/drawing/2014/main" id="{5DC98A27-2A54-48A9-AB5A-0FF6C5645599}"/>
              </a:ext>
            </a:extLst>
          </p:cNvPr>
          <p:cNvSpPr>
            <a:spLocks noGrp="1"/>
          </p:cNvSpPr>
          <p:nvPr>
            <p:ph type="sldNum" sz="quarter" idx="15"/>
          </p:nvPr>
        </p:nvSpPr>
        <p:spPr/>
        <p:txBody>
          <a:bodyPr/>
          <a:lstStyle/>
          <a:p>
            <a:fld id="{438C29AB-3140-47B1-B9E0-4B032A517560}" type="slidenum">
              <a:rPr lang="fr-FR" smtClean="0"/>
              <a:t>21</a:t>
            </a:fld>
            <a:endParaRPr lang="fr-FR"/>
          </a:p>
        </p:txBody>
      </p:sp>
      <p:pic>
        <p:nvPicPr>
          <p:cNvPr id="6" name="Image 5">
            <a:extLst>
              <a:ext uri="{FF2B5EF4-FFF2-40B4-BE49-F238E27FC236}">
                <a16:creationId xmlns:a16="http://schemas.microsoft.com/office/drawing/2014/main" id="{E55948D5-E52E-4F87-85BD-47C5F1A2F10F}"/>
              </a:ext>
            </a:extLst>
          </p:cNvPr>
          <p:cNvPicPr>
            <a:picLocks noChangeAspect="1"/>
          </p:cNvPicPr>
          <p:nvPr/>
        </p:nvPicPr>
        <p:blipFill>
          <a:blip r:embed="rId2"/>
          <a:stretch>
            <a:fillRect/>
          </a:stretch>
        </p:blipFill>
        <p:spPr>
          <a:xfrm>
            <a:off x="2152651" y="2903190"/>
            <a:ext cx="7935791" cy="2542034"/>
          </a:xfrm>
          <a:prstGeom prst="rect">
            <a:avLst/>
          </a:prstGeom>
        </p:spPr>
      </p:pic>
      <p:sp>
        <p:nvSpPr>
          <p:cNvPr id="7" name="Rectangle 6">
            <a:extLst>
              <a:ext uri="{FF2B5EF4-FFF2-40B4-BE49-F238E27FC236}">
                <a16:creationId xmlns:a16="http://schemas.microsoft.com/office/drawing/2014/main" id="{FF2FE898-1F33-4C36-8BD1-D2F04CD62BB0}"/>
              </a:ext>
            </a:extLst>
          </p:cNvPr>
          <p:cNvSpPr/>
          <p:nvPr/>
        </p:nvSpPr>
        <p:spPr>
          <a:xfrm>
            <a:off x="2854280" y="5591324"/>
            <a:ext cx="6336703" cy="646331"/>
          </a:xfrm>
          <a:prstGeom prst="rect">
            <a:avLst/>
          </a:prstGeom>
        </p:spPr>
        <p:txBody>
          <a:bodyPr wrap="square">
            <a:spAutoFit/>
          </a:bodyPr>
          <a:lstStyle/>
          <a:p>
            <a:pPr algn="ctr"/>
            <a:r>
              <a:rPr lang="fr-FR" dirty="0">
                <a:solidFill>
                  <a:srgbClr val="000000"/>
                </a:solidFill>
              </a:rPr>
              <a:t>Le certificat de l’autorité de certification permet de valider l’authenticité du certificat du serveur web.</a:t>
            </a:r>
            <a:endParaRPr lang="fr-FR" dirty="0"/>
          </a:p>
        </p:txBody>
      </p:sp>
    </p:spTree>
    <p:extLst>
      <p:ext uri="{BB962C8B-B14F-4D97-AF65-F5344CB8AC3E}">
        <p14:creationId xmlns:p14="http://schemas.microsoft.com/office/powerpoint/2010/main" val="17637486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Vidéo 6" descr="Système électronique">
            <a:extLst>
              <a:ext uri="{FF2B5EF4-FFF2-40B4-BE49-F238E27FC236}">
                <a16:creationId xmlns:a16="http://schemas.microsoft.com/office/drawing/2014/main" id="{4DCD72CA-A434-6E28-8E99-61FB47E87E68}"/>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l="11749" r="16601"/>
          <a:stretch/>
        </p:blipFill>
        <p:spPr>
          <a:xfrm>
            <a:off x="20" y="779283"/>
            <a:ext cx="5703022" cy="4489997"/>
          </a:xfrm>
          <a:prstGeom prst="rect">
            <a:avLst/>
          </a:prstGeom>
          <a:noFill/>
        </p:spPr>
      </p:pic>
      <p:sp>
        <p:nvSpPr>
          <p:cNvPr id="3" name="Espace réservé du contenu 2">
            <a:extLst>
              <a:ext uri="{FF2B5EF4-FFF2-40B4-BE49-F238E27FC236}">
                <a16:creationId xmlns:a16="http://schemas.microsoft.com/office/drawing/2014/main" id="{19AD36EF-6F71-41DD-9323-47740C5CC6B4}"/>
              </a:ext>
            </a:extLst>
          </p:cNvPr>
          <p:cNvSpPr>
            <a:spLocks noGrp="1"/>
          </p:cNvSpPr>
          <p:nvPr>
            <p:ph type="body" sz="quarter" idx="12"/>
          </p:nvPr>
        </p:nvSpPr>
        <p:spPr>
          <a:xfrm>
            <a:off x="6376231" y="801503"/>
            <a:ext cx="5517281" cy="5516226"/>
          </a:xfrm>
        </p:spPr>
        <p:txBody>
          <a:bodyPr>
            <a:normAutofit/>
          </a:bodyPr>
          <a:lstStyle/>
          <a:p>
            <a:pPr>
              <a:lnSpc>
                <a:spcPct val="90000"/>
              </a:lnSpc>
            </a:pPr>
            <a:r>
              <a:rPr lang="fr-FR" sz="1800"/>
              <a:t>La méthodologie d’implémentation du protocole SSL sur un serveur web est la suivante :</a:t>
            </a:r>
          </a:p>
          <a:p>
            <a:pPr>
              <a:lnSpc>
                <a:spcPct val="90000"/>
              </a:lnSpc>
            </a:pPr>
            <a:endParaRPr lang="fr-FR" sz="1800"/>
          </a:p>
          <a:p>
            <a:pPr lvl="1">
              <a:lnSpc>
                <a:spcPct val="90000"/>
              </a:lnSpc>
            </a:pPr>
            <a:r>
              <a:rPr lang="fr-FR" sz="1800"/>
              <a:t>Créer un modèle de certificat personnalisé SSL</a:t>
            </a:r>
          </a:p>
          <a:p>
            <a:pPr lvl="1">
              <a:lnSpc>
                <a:spcPct val="90000"/>
              </a:lnSpc>
            </a:pPr>
            <a:endParaRPr lang="fr-FR" sz="1800"/>
          </a:p>
          <a:p>
            <a:pPr lvl="1">
              <a:lnSpc>
                <a:spcPct val="90000"/>
              </a:lnSpc>
            </a:pPr>
            <a:r>
              <a:rPr lang="fr-FR" sz="1800"/>
              <a:t>Inscrire un certificat SSL basé sur le modèle personnalisé</a:t>
            </a:r>
          </a:p>
          <a:p>
            <a:pPr lvl="1">
              <a:lnSpc>
                <a:spcPct val="90000"/>
              </a:lnSpc>
            </a:pPr>
            <a:endParaRPr lang="fr-FR" sz="1800"/>
          </a:p>
          <a:p>
            <a:pPr lvl="1">
              <a:lnSpc>
                <a:spcPct val="90000"/>
              </a:lnSpc>
            </a:pPr>
            <a:r>
              <a:rPr lang="fr-FR" sz="1800"/>
              <a:t>Associer le certificat SSL obtenu au site web</a:t>
            </a:r>
          </a:p>
          <a:p>
            <a:pPr lvl="1">
              <a:lnSpc>
                <a:spcPct val="90000"/>
              </a:lnSpc>
            </a:pPr>
            <a:endParaRPr lang="fr-FR" sz="1800"/>
          </a:p>
          <a:p>
            <a:pPr lvl="1">
              <a:lnSpc>
                <a:spcPct val="90000"/>
              </a:lnSpc>
            </a:pPr>
            <a:r>
              <a:rPr lang="fr-FR" sz="1800"/>
              <a:t>Exiger une connexion sécurisée SSL</a:t>
            </a:r>
          </a:p>
          <a:p>
            <a:pPr lvl="1">
              <a:lnSpc>
                <a:spcPct val="90000"/>
              </a:lnSpc>
            </a:pPr>
            <a:endParaRPr lang="fr-FR" sz="1800"/>
          </a:p>
          <a:p>
            <a:pPr lvl="1">
              <a:lnSpc>
                <a:spcPct val="90000"/>
              </a:lnSpc>
            </a:pPr>
            <a:r>
              <a:rPr lang="fr-FR" sz="1800"/>
              <a:t>Tester la connexion sécurisée au site web</a:t>
            </a:r>
          </a:p>
          <a:p>
            <a:pPr>
              <a:lnSpc>
                <a:spcPct val="90000"/>
              </a:lnSpc>
            </a:pPr>
            <a:endParaRPr lang="fr-FR" sz="1800"/>
          </a:p>
        </p:txBody>
      </p:sp>
      <p:sp>
        <p:nvSpPr>
          <p:cNvPr id="2" name="Titre 1">
            <a:extLst>
              <a:ext uri="{FF2B5EF4-FFF2-40B4-BE49-F238E27FC236}">
                <a16:creationId xmlns:a16="http://schemas.microsoft.com/office/drawing/2014/main" id="{E81C72CA-49F3-4D48-95F0-72A634D940BF}"/>
              </a:ext>
            </a:extLst>
          </p:cNvPr>
          <p:cNvSpPr>
            <a:spLocks noGrp="1"/>
          </p:cNvSpPr>
          <p:nvPr>
            <p:ph type="title"/>
          </p:nvPr>
        </p:nvSpPr>
        <p:spPr>
          <a:xfrm>
            <a:off x="2260632" y="3865036"/>
            <a:ext cx="3420445" cy="1362142"/>
          </a:xfrm>
        </p:spPr>
        <p:txBody>
          <a:bodyPr anchor="ctr">
            <a:normAutofit/>
          </a:bodyPr>
          <a:lstStyle/>
          <a:p>
            <a:pPr>
              <a:lnSpc>
                <a:spcPct val="90000"/>
              </a:lnSpc>
            </a:pPr>
            <a:r>
              <a:rPr lang="fr-FR" sz="2800" b="1"/>
              <a:t>Méthodologie d’implémentation</a:t>
            </a:r>
          </a:p>
        </p:txBody>
      </p:sp>
      <p:sp>
        <p:nvSpPr>
          <p:cNvPr id="5" name="Titre 1">
            <a:extLst>
              <a:ext uri="{FF2B5EF4-FFF2-40B4-BE49-F238E27FC236}">
                <a16:creationId xmlns:a16="http://schemas.microsoft.com/office/drawing/2014/main" id="{D77AC54F-FC18-48B3-B3BA-2A6F41247564}"/>
              </a:ext>
            </a:extLst>
          </p:cNvPr>
          <p:cNvSpPr txBox="1">
            <a:spLocks/>
          </p:cNvSpPr>
          <p:nvPr/>
        </p:nvSpPr>
        <p:spPr>
          <a:xfrm>
            <a:off x="1969582" y="1239182"/>
            <a:ext cx="8033438" cy="35156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kern="1200">
                <a:solidFill>
                  <a:schemeClr val="tx1"/>
                </a:solidFill>
                <a:latin typeface="+mn-lt"/>
                <a:ea typeface="+mj-ea"/>
                <a:cs typeface="+mj-cs"/>
              </a:defRPr>
            </a:lvl1pPr>
          </a:lstStyle>
          <a:p>
            <a:endParaRPr lang="fr-FR" dirty="0"/>
          </a:p>
        </p:txBody>
      </p:sp>
      <p:sp>
        <p:nvSpPr>
          <p:cNvPr id="4" name="Espace réservé du numéro de diapositive 3" hidden="1">
            <a:extLst>
              <a:ext uri="{FF2B5EF4-FFF2-40B4-BE49-F238E27FC236}">
                <a16:creationId xmlns:a16="http://schemas.microsoft.com/office/drawing/2014/main" id="{CECBCE9D-9BBF-40CC-B78C-97E518235E9F}"/>
              </a:ext>
            </a:extLst>
          </p:cNvPr>
          <p:cNvSpPr>
            <a:spLocks noGrp="1"/>
          </p:cNvSpPr>
          <p:nvPr>
            <p:ph type="sldNum" sz="quarter" idx="4294967295"/>
          </p:nvPr>
        </p:nvSpPr>
        <p:spPr>
          <a:xfrm>
            <a:off x="11417346" y="6323396"/>
            <a:ext cx="483068" cy="195263"/>
          </a:xfrm>
        </p:spPr>
        <p:txBody>
          <a:bodyPr/>
          <a:lstStyle/>
          <a:p>
            <a:pPr>
              <a:spcAft>
                <a:spcPts val="600"/>
              </a:spcAft>
            </a:pPr>
            <a:fld id="{438C29AB-3140-47B1-B9E0-4B032A517560}" type="slidenum">
              <a:rPr lang="fr-FR" smtClean="0"/>
              <a:pPr>
                <a:spcAft>
                  <a:spcPts val="600"/>
                </a:spcAft>
              </a:pPr>
              <a:t>22</a:t>
            </a:fld>
            <a:endParaRPr lang="fr-FR"/>
          </a:p>
        </p:txBody>
      </p:sp>
    </p:spTree>
    <p:extLst>
      <p:ext uri="{BB962C8B-B14F-4D97-AF65-F5344CB8AC3E}">
        <p14:creationId xmlns:p14="http://schemas.microsoft.com/office/powerpoint/2010/main" val="519656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1654318" y="1124744"/>
            <a:ext cx="2273315" cy="523220"/>
          </a:xfrm>
          <a:prstGeom prst="rect">
            <a:avLst/>
          </a:prstGeom>
          <a:noFill/>
        </p:spPr>
        <p:txBody>
          <a:bodyPr wrap="none" rtlCol="0">
            <a:spAutoFit/>
          </a:bodyPr>
          <a:lstStyle/>
          <a:p>
            <a:r>
              <a:rPr lang="en-GB" sz="2800" b="1" dirty="0">
                <a:solidFill>
                  <a:srgbClr val="0070C0"/>
                </a:solidFill>
                <a:effectLst>
                  <a:outerShdw blurRad="38100" dist="38100" dir="2700000" algn="tl">
                    <a:srgbClr val="000000">
                      <a:alpha val="43137"/>
                    </a:srgbClr>
                  </a:outerShdw>
                </a:effectLst>
              </a:rPr>
              <a:t>TCP/IP Labs</a:t>
            </a:r>
          </a:p>
        </p:txBody>
      </p:sp>
      <p:pic>
        <p:nvPicPr>
          <p:cNvPr id="1029" name="Picture 5" descr="Résultat de recherche d'images pour &quot;network labs&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6128" y="2310396"/>
            <a:ext cx="6732240" cy="16946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5" name="Groupe 4"/>
          <p:cNvGrpSpPr/>
          <p:nvPr/>
        </p:nvGrpSpPr>
        <p:grpSpPr>
          <a:xfrm>
            <a:off x="2660294" y="4365104"/>
            <a:ext cx="7180123" cy="576064"/>
            <a:chOff x="992276" y="4914043"/>
            <a:chExt cx="7180123" cy="576064"/>
          </a:xfrm>
        </p:grpSpPr>
        <p:sp>
          <p:nvSpPr>
            <p:cNvPr id="4" name="Pentagone 3">
              <a:hlinkClick r:id="rId3" action="ppaction://hlinkpres?slideindex=1&amp;slidetitle="/>
            </p:cNvPr>
            <p:cNvSpPr/>
            <p:nvPr/>
          </p:nvSpPr>
          <p:spPr>
            <a:xfrm>
              <a:off x="992276" y="4914043"/>
              <a:ext cx="7180123" cy="57606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p:cNvSpPr/>
            <p:nvPr/>
          </p:nvSpPr>
          <p:spPr>
            <a:xfrm>
              <a:off x="1187624" y="5002020"/>
              <a:ext cx="5393015" cy="400110"/>
            </a:xfrm>
            <a:prstGeom prst="rect">
              <a:avLst/>
            </a:prstGeom>
          </p:spPr>
          <p:txBody>
            <a:bodyPr wrap="none">
              <a:spAutoFit/>
            </a:bodyPr>
            <a:lstStyle/>
            <a:p>
              <a:r>
                <a:rPr lang="en-US" sz="2000" b="1" i="1" dirty="0">
                  <a:solidFill>
                    <a:schemeClr val="bg1"/>
                  </a:solidFill>
                  <a:effectLst>
                    <a:outerShdw blurRad="38100" dist="38100" dir="2700000" algn="tl">
                      <a:srgbClr val="000000">
                        <a:alpha val="43137"/>
                      </a:srgbClr>
                    </a:outerShdw>
                  </a:effectLst>
                </a:rPr>
                <a:t>Mise </a:t>
              </a:r>
              <a:r>
                <a:rPr lang="en-US" sz="2000" b="1" i="1" dirty="0" err="1">
                  <a:solidFill>
                    <a:schemeClr val="bg1"/>
                  </a:solidFill>
                  <a:effectLst>
                    <a:outerShdw blurRad="38100" dist="38100" dir="2700000" algn="tl">
                      <a:srgbClr val="000000">
                        <a:alpha val="43137"/>
                      </a:srgbClr>
                    </a:outerShdw>
                  </a:effectLst>
                </a:rPr>
                <a:t>en</a:t>
              </a:r>
              <a:r>
                <a:rPr lang="en-US" sz="2000" b="1" i="1" dirty="0">
                  <a:solidFill>
                    <a:schemeClr val="bg1"/>
                  </a:solidFill>
                  <a:effectLst>
                    <a:outerShdw blurRad="38100" dist="38100" dir="2700000" algn="tl">
                      <a:srgbClr val="000000">
                        <a:alpha val="43137"/>
                      </a:srgbClr>
                    </a:outerShdw>
                  </a:effectLst>
                </a:rPr>
                <a:t> oeuvre d’un </a:t>
              </a:r>
              <a:r>
                <a:rPr lang="en-US" sz="2000" b="1" i="1" dirty="0" err="1">
                  <a:solidFill>
                    <a:schemeClr val="bg1"/>
                  </a:solidFill>
                  <a:effectLst>
                    <a:outerShdw blurRad="38100" dist="38100" dir="2700000" algn="tl">
                      <a:srgbClr val="000000">
                        <a:alpha val="43137"/>
                      </a:srgbClr>
                    </a:outerShdw>
                  </a:effectLst>
                </a:rPr>
                <a:t>Serveur</a:t>
              </a:r>
              <a:r>
                <a:rPr lang="en-US" sz="2000" b="1" i="1" dirty="0">
                  <a:solidFill>
                    <a:schemeClr val="bg1"/>
                  </a:solidFill>
                  <a:effectLst>
                    <a:outerShdw blurRad="38100" dist="38100" dir="2700000" algn="tl">
                      <a:srgbClr val="000000">
                        <a:alpha val="43137"/>
                      </a:srgbClr>
                    </a:outerShdw>
                  </a:effectLst>
                </a:rPr>
                <a:t> Web </a:t>
              </a:r>
              <a:r>
                <a:rPr lang="en-US" sz="2000" b="1" i="1" dirty="0" err="1">
                  <a:solidFill>
                    <a:schemeClr val="bg1"/>
                  </a:solidFill>
                  <a:effectLst>
                    <a:outerShdw blurRad="38100" dist="38100" dir="2700000" algn="tl">
                      <a:srgbClr val="000000">
                        <a:alpha val="43137"/>
                      </a:srgbClr>
                    </a:outerShdw>
                  </a:effectLst>
                </a:rPr>
                <a:t>sécurisé</a:t>
              </a:r>
              <a:endParaRPr lang="fr-FR" sz="2000" b="1" i="1" dirty="0">
                <a:solidFill>
                  <a:schemeClr val="bg1"/>
                </a:solidFill>
                <a:effectLst>
                  <a:outerShdw blurRad="38100" dist="38100" dir="2700000" algn="tl">
                    <a:srgbClr val="000000">
                      <a:alpha val="43137"/>
                    </a:srgbClr>
                  </a:outerShdw>
                </a:effectLst>
              </a:endParaRPr>
            </a:p>
          </p:txBody>
        </p:sp>
      </p:grpSp>
      <p:sp>
        <p:nvSpPr>
          <p:cNvPr id="6" name="Espace réservé du numéro de diapositive 5"/>
          <p:cNvSpPr>
            <a:spLocks noGrp="1"/>
          </p:cNvSpPr>
          <p:nvPr>
            <p:ph type="sldNum" sz="quarter" idx="10"/>
          </p:nvPr>
        </p:nvSpPr>
        <p:spPr/>
        <p:txBody>
          <a:bodyPr/>
          <a:lstStyle/>
          <a:p>
            <a:fld id="{438C29AB-3140-47B1-B9E0-4B032A517560}" type="slidenum">
              <a:rPr lang="fr-FR" smtClean="0"/>
              <a:t>23</a:t>
            </a:fld>
            <a:endParaRPr lang="fr-FR"/>
          </a:p>
        </p:txBody>
      </p:sp>
    </p:spTree>
    <p:extLst>
      <p:ext uri="{BB962C8B-B14F-4D97-AF65-F5344CB8AC3E}">
        <p14:creationId xmlns:p14="http://schemas.microsoft.com/office/powerpoint/2010/main" val="3204888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56A86FF6-DABC-4236-B116-1503D932F8E8}"/>
              </a:ext>
            </a:extLst>
          </p:cNvPr>
          <p:cNvSpPr>
            <a:spLocks noGrp="1"/>
          </p:cNvSpPr>
          <p:nvPr>
            <p:ph type="title"/>
          </p:nvPr>
        </p:nvSpPr>
        <p:spPr>
          <a:xfrm>
            <a:off x="597375" y="700997"/>
            <a:ext cx="8624026" cy="575867"/>
          </a:xfrm>
        </p:spPr>
        <p:txBody>
          <a:bodyPr wrap="square" anchor="ctr">
            <a:normAutofit/>
          </a:bodyPr>
          <a:lstStyle/>
          <a:p>
            <a:pPr>
              <a:lnSpc>
                <a:spcPct val="90000"/>
              </a:lnSpc>
            </a:pPr>
            <a:r>
              <a:rPr lang="fr-FR" sz="2500" b="1"/>
              <a:t>Chiffrement des données (confidentialité)</a:t>
            </a:r>
            <a:endParaRPr lang="fr-FR" sz="2500"/>
          </a:p>
        </p:txBody>
      </p:sp>
      <p:graphicFrame>
        <p:nvGraphicFramePr>
          <p:cNvPr id="8" name="Espace réservé du contenu 5">
            <a:extLst>
              <a:ext uri="{FF2B5EF4-FFF2-40B4-BE49-F238E27FC236}">
                <a16:creationId xmlns:a16="http://schemas.microsoft.com/office/drawing/2014/main" id="{6A9D961B-474A-8B17-760D-B7BFB2CC5434}"/>
              </a:ext>
            </a:extLst>
          </p:cNvPr>
          <p:cNvGraphicFramePr>
            <a:graphicFrameLocks noGrp="1"/>
          </p:cNvGraphicFramePr>
          <p:nvPr>
            <p:ph type="dgm" sz="quarter" idx="12"/>
            <p:extLst>
              <p:ext uri="{D42A27DB-BD31-4B8C-83A1-F6EECF244321}">
                <p14:modId xmlns:p14="http://schemas.microsoft.com/office/powerpoint/2010/main" val="3959633641"/>
              </p:ext>
            </p:extLst>
          </p:nvPr>
        </p:nvGraphicFramePr>
        <p:xfrm>
          <a:off x="587451" y="1422071"/>
          <a:ext cx="11291770" cy="49232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Espace réservé du numéro de diapositive 3" hidden="1">
            <a:extLst>
              <a:ext uri="{FF2B5EF4-FFF2-40B4-BE49-F238E27FC236}">
                <a16:creationId xmlns:a16="http://schemas.microsoft.com/office/drawing/2014/main" id="{973A30C8-150C-45A7-BEA7-92003F9E45B2}"/>
              </a:ext>
            </a:extLst>
          </p:cNvPr>
          <p:cNvSpPr>
            <a:spLocks noGrp="1"/>
          </p:cNvSpPr>
          <p:nvPr>
            <p:ph type="sldNum" sz="quarter" idx="4294967295"/>
          </p:nvPr>
        </p:nvSpPr>
        <p:spPr>
          <a:xfrm>
            <a:off x="11417346" y="6323396"/>
            <a:ext cx="483068" cy="195263"/>
          </a:xfrm>
        </p:spPr>
        <p:txBody>
          <a:bodyPr/>
          <a:lstStyle/>
          <a:p>
            <a:pPr>
              <a:spcAft>
                <a:spcPts val="600"/>
              </a:spcAft>
            </a:pPr>
            <a:fld id="{438C29AB-3140-47B1-B9E0-4B032A517560}" type="slidenum">
              <a:rPr lang="fr-FR" smtClean="0"/>
              <a:pPr>
                <a:spcAft>
                  <a:spcPts val="600"/>
                </a:spcAft>
              </a:pPr>
              <a:t>3</a:t>
            </a:fld>
            <a:endParaRPr lang="fr-FR"/>
          </a:p>
        </p:txBody>
      </p:sp>
    </p:spTree>
    <p:extLst>
      <p:ext uri="{BB962C8B-B14F-4D97-AF65-F5344CB8AC3E}">
        <p14:creationId xmlns:p14="http://schemas.microsoft.com/office/powerpoint/2010/main" val="2765005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ormules écrites sur un unicolore">
            <a:extLst>
              <a:ext uri="{FF2B5EF4-FFF2-40B4-BE49-F238E27FC236}">
                <a16:creationId xmlns:a16="http://schemas.microsoft.com/office/drawing/2014/main" id="{14DE629F-AB37-E067-B9F9-327FECA16BD9}"/>
              </a:ext>
            </a:extLst>
          </p:cNvPr>
          <p:cNvPicPr>
            <a:picLocks noChangeAspect="1"/>
          </p:cNvPicPr>
          <p:nvPr/>
        </p:nvPicPr>
        <p:blipFill>
          <a:blip r:embed="rId2"/>
          <a:srcRect l="5709" r="9506" b="-3"/>
          <a:stretch/>
        </p:blipFill>
        <p:spPr>
          <a:xfrm>
            <a:off x="20" y="779283"/>
            <a:ext cx="5703022" cy="4489997"/>
          </a:xfrm>
          <a:prstGeom prst="rect">
            <a:avLst/>
          </a:prstGeom>
          <a:noFill/>
        </p:spPr>
      </p:pic>
      <p:sp>
        <p:nvSpPr>
          <p:cNvPr id="6" name="Espace réservé du contenu 5">
            <a:extLst>
              <a:ext uri="{FF2B5EF4-FFF2-40B4-BE49-F238E27FC236}">
                <a16:creationId xmlns:a16="http://schemas.microsoft.com/office/drawing/2014/main" id="{FD3D1D5D-775E-4EB8-A6DD-4040861B870C}"/>
              </a:ext>
            </a:extLst>
          </p:cNvPr>
          <p:cNvSpPr>
            <a:spLocks noGrp="1"/>
          </p:cNvSpPr>
          <p:nvPr>
            <p:ph type="body" sz="quarter" idx="12"/>
          </p:nvPr>
        </p:nvSpPr>
        <p:spPr>
          <a:xfrm>
            <a:off x="6376231" y="801503"/>
            <a:ext cx="5517281" cy="5516226"/>
          </a:xfrm>
        </p:spPr>
        <p:txBody>
          <a:bodyPr>
            <a:normAutofit/>
          </a:bodyPr>
          <a:lstStyle/>
          <a:p>
            <a:pPr>
              <a:lnSpc>
                <a:spcPct val="90000"/>
              </a:lnSpc>
            </a:pPr>
            <a:r>
              <a:rPr lang="fr-FR" sz="1600"/>
              <a:t>Le </a:t>
            </a:r>
            <a:r>
              <a:rPr lang="fr-FR" sz="1600" b="1"/>
              <a:t>chiffrement symétrique </a:t>
            </a:r>
            <a:r>
              <a:rPr lang="fr-FR" sz="1600"/>
              <a:t>utilise des algorithmes mathématiques (tels que </a:t>
            </a:r>
            <a:r>
              <a:rPr lang="fr-FR" sz="1600" b="1"/>
              <a:t>Des, 3Des ou Aes</a:t>
            </a:r>
            <a:r>
              <a:rPr lang="fr-FR" sz="1600"/>
              <a:t>…) pour chiffrer les données.</a:t>
            </a:r>
          </a:p>
          <a:p>
            <a:pPr>
              <a:lnSpc>
                <a:spcPct val="90000"/>
              </a:lnSpc>
            </a:pPr>
            <a:endParaRPr lang="fr-FR" sz="1600"/>
          </a:p>
          <a:p>
            <a:pPr>
              <a:lnSpc>
                <a:spcPct val="90000"/>
              </a:lnSpc>
            </a:pPr>
            <a:r>
              <a:rPr lang="fr-FR" sz="1600"/>
              <a:t>Étant donné que </a:t>
            </a:r>
            <a:r>
              <a:rPr lang="fr-FR" sz="1600" b="1"/>
              <a:t>ces algorithmes </a:t>
            </a:r>
            <a:r>
              <a:rPr lang="fr-FR" sz="1600"/>
              <a:t>mathématiques </a:t>
            </a:r>
            <a:r>
              <a:rPr lang="fr-FR" sz="1600" b="1"/>
              <a:t>sont publiquement connus</a:t>
            </a:r>
            <a:r>
              <a:rPr lang="fr-FR" sz="1600"/>
              <a:t>, un attaquant pourrait, en renversant l’algorithme, retrouver les données en clair. </a:t>
            </a:r>
          </a:p>
          <a:p>
            <a:pPr>
              <a:lnSpc>
                <a:spcPct val="90000"/>
              </a:lnSpc>
            </a:pPr>
            <a:endParaRPr lang="fr-FR" sz="1600"/>
          </a:p>
          <a:p>
            <a:pPr>
              <a:lnSpc>
                <a:spcPct val="90000"/>
              </a:lnSpc>
            </a:pPr>
            <a:r>
              <a:rPr lang="fr-FR" sz="1600"/>
              <a:t>C’est pour cela qu’un </a:t>
            </a:r>
            <a:r>
              <a:rPr lang="fr-FR" sz="1600" b="1"/>
              <a:t>élément aléatoire </a:t>
            </a:r>
            <a:r>
              <a:rPr lang="fr-FR" sz="1600"/>
              <a:t>doit être introduit dans le calcul mathématique, une valeur, généralement </a:t>
            </a:r>
            <a:r>
              <a:rPr lang="fr-FR" sz="1600" b="1"/>
              <a:t>codée sur 128 ou 256 bits</a:t>
            </a:r>
            <a:r>
              <a:rPr lang="fr-FR" sz="1600"/>
              <a:t>, qui permet de </a:t>
            </a:r>
            <a:r>
              <a:rPr lang="fr-FR" sz="1600" b="1"/>
              <a:t>rendre le résultat </a:t>
            </a:r>
            <a:r>
              <a:rPr lang="fr-FR" sz="1600"/>
              <a:t>aléatoire et </a:t>
            </a:r>
            <a:r>
              <a:rPr lang="fr-FR" sz="1600" b="1"/>
              <a:t>donc très difficilement réversible</a:t>
            </a:r>
          </a:p>
          <a:p>
            <a:pPr>
              <a:lnSpc>
                <a:spcPct val="90000"/>
              </a:lnSpc>
            </a:pPr>
            <a:endParaRPr lang="fr-FR" sz="1600" b="1"/>
          </a:p>
          <a:p>
            <a:pPr>
              <a:lnSpc>
                <a:spcPct val="90000"/>
              </a:lnSpc>
            </a:pPr>
            <a:r>
              <a:rPr lang="fr-FR" sz="1600"/>
              <a:t>Cette clé, tirée aléatoirement avant chaque chiffrement, est appelée clé symétrique. Le terme symétrique vient du fait que c’est la même clé qui, associée à l’algorithme mathématique, permet aussi bien le chiffrement que le déchiffrement des données.</a:t>
            </a:r>
          </a:p>
        </p:txBody>
      </p:sp>
      <p:sp>
        <p:nvSpPr>
          <p:cNvPr id="5" name="Titre 4">
            <a:extLst>
              <a:ext uri="{FF2B5EF4-FFF2-40B4-BE49-F238E27FC236}">
                <a16:creationId xmlns:a16="http://schemas.microsoft.com/office/drawing/2014/main" id="{49A4D057-C127-4FAA-BDF4-D3AFBF370154}"/>
              </a:ext>
            </a:extLst>
          </p:cNvPr>
          <p:cNvSpPr>
            <a:spLocks noGrp="1"/>
          </p:cNvSpPr>
          <p:nvPr>
            <p:ph type="title"/>
          </p:nvPr>
        </p:nvSpPr>
        <p:spPr>
          <a:xfrm>
            <a:off x="2619191" y="5397646"/>
            <a:ext cx="3420445" cy="1362142"/>
          </a:xfrm>
        </p:spPr>
        <p:txBody>
          <a:bodyPr anchor="ctr">
            <a:normAutofit/>
          </a:bodyPr>
          <a:lstStyle/>
          <a:p>
            <a:r>
              <a:rPr lang="fr-FR" b="1" dirty="0"/>
              <a:t>Chiffrement symétrique</a:t>
            </a:r>
          </a:p>
        </p:txBody>
      </p:sp>
      <p:sp>
        <p:nvSpPr>
          <p:cNvPr id="4" name="Espace réservé du numéro de diapositive 3" hidden="1">
            <a:extLst>
              <a:ext uri="{FF2B5EF4-FFF2-40B4-BE49-F238E27FC236}">
                <a16:creationId xmlns:a16="http://schemas.microsoft.com/office/drawing/2014/main" id="{B19C90F9-AE28-4D45-8F82-C518A2FB640B}"/>
              </a:ext>
            </a:extLst>
          </p:cNvPr>
          <p:cNvSpPr>
            <a:spLocks noGrp="1"/>
          </p:cNvSpPr>
          <p:nvPr>
            <p:ph type="sldNum" sz="quarter" idx="4294967295"/>
          </p:nvPr>
        </p:nvSpPr>
        <p:spPr>
          <a:xfrm>
            <a:off x="11417346" y="6323396"/>
            <a:ext cx="483068" cy="195263"/>
          </a:xfrm>
        </p:spPr>
        <p:txBody>
          <a:bodyPr/>
          <a:lstStyle/>
          <a:p>
            <a:pPr>
              <a:spcAft>
                <a:spcPts val="600"/>
              </a:spcAft>
            </a:pPr>
            <a:fld id="{438C29AB-3140-47B1-B9E0-4B032A517560}" type="slidenum">
              <a:rPr lang="fr-FR" smtClean="0"/>
              <a:pPr>
                <a:spcAft>
                  <a:spcPts val="600"/>
                </a:spcAft>
              </a:pPr>
              <a:t>4</a:t>
            </a:fld>
            <a:endParaRPr lang="fr-FR"/>
          </a:p>
        </p:txBody>
      </p:sp>
    </p:spTree>
    <p:extLst>
      <p:ext uri="{BB962C8B-B14F-4D97-AF65-F5344CB8AC3E}">
        <p14:creationId xmlns:p14="http://schemas.microsoft.com/office/powerpoint/2010/main" val="3594423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CFD2DA-841A-40D7-89F0-C970CCD6D100}"/>
              </a:ext>
            </a:extLst>
          </p:cNvPr>
          <p:cNvSpPr>
            <a:spLocks noGrp="1"/>
          </p:cNvSpPr>
          <p:nvPr>
            <p:ph type="title"/>
          </p:nvPr>
        </p:nvSpPr>
        <p:spPr/>
        <p:txBody>
          <a:bodyPr/>
          <a:lstStyle/>
          <a:p>
            <a:r>
              <a:rPr lang="fr-FR" b="1" dirty="0"/>
              <a:t>Exemple de chiffrement symétrique</a:t>
            </a:r>
          </a:p>
        </p:txBody>
      </p:sp>
      <p:sp>
        <p:nvSpPr>
          <p:cNvPr id="3" name="Espace réservé du contenu 2">
            <a:extLst>
              <a:ext uri="{FF2B5EF4-FFF2-40B4-BE49-F238E27FC236}">
                <a16:creationId xmlns:a16="http://schemas.microsoft.com/office/drawing/2014/main" id="{9EFD22C9-C010-4FEA-8060-9196F3B9AC3C}"/>
              </a:ext>
            </a:extLst>
          </p:cNvPr>
          <p:cNvSpPr>
            <a:spLocks noGrp="1"/>
          </p:cNvSpPr>
          <p:nvPr>
            <p:ph sz="quarter" idx="13"/>
          </p:nvPr>
        </p:nvSpPr>
        <p:spPr/>
        <p:txBody>
          <a:bodyPr>
            <a:normAutofit/>
          </a:bodyPr>
          <a:lstStyle/>
          <a:p>
            <a:r>
              <a:rPr lang="fr-FR" sz="2000" dirty="0"/>
              <a:t>Nous souhaitons envoyer un fichier chiffré à l’utilisateur Bob (un mail ou tout autre ensemble de données…).</a:t>
            </a:r>
          </a:p>
        </p:txBody>
      </p:sp>
      <p:sp>
        <p:nvSpPr>
          <p:cNvPr id="4" name="Espace réservé du numéro de diapositive 3">
            <a:extLst>
              <a:ext uri="{FF2B5EF4-FFF2-40B4-BE49-F238E27FC236}">
                <a16:creationId xmlns:a16="http://schemas.microsoft.com/office/drawing/2014/main" id="{B503888F-6164-41F8-8701-56AE42A442BF}"/>
              </a:ext>
            </a:extLst>
          </p:cNvPr>
          <p:cNvSpPr>
            <a:spLocks noGrp="1"/>
          </p:cNvSpPr>
          <p:nvPr>
            <p:ph type="sldNum" sz="quarter" idx="15"/>
          </p:nvPr>
        </p:nvSpPr>
        <p:spPr/>
        <p:txBody>
          <a:bodyPr/>
          <a:lstStyle/>
          <a:p>
            <a:fld id="{438C29AB-3140-47B1-B9E0-4B032A517560}" type="slidenum">
              <a:rPr lang="fr-FR" smtClean="0"/>
              <a:t>5</a:t>
            </a:fld>
            <a:endParaRPr lang="fr-FR"/>
          </a:p>
        </p:txBody>
      </p:sp>
      <p:pic>
        <p:nvPicPr>
          <p:cNvPr id="5" name="Image 4">
            <a:extLst>
              <a:ext uri="{FF2B5EF4-FFF2-40B4-BE49-F238E27FC236}">
                <a16:creationId xmlns:a16="http://schemas.microsoft.com/office/drawing/2014/main" id="{915171EB-13EF-4596-852C-530DDD4C6AC0}"/>
              </a:ext>
            </a:extLst>
          </p:cNvPr>
          <p:cNvPicPr>
            <a:picLocks noChangeAspect="1"/>
          </p:cNvPicPr>
          <p:nvPr/>
        </p:nvPicPr>
        <p:blipFill>
          <a:blip r:embed="rId2"/>
          <a:stretch>
            <a:fillRect/>
          </a:stretch>
        </p:blipFill>
        <p:spPr>
          <a:xfrm>
            <a:off x="1815711" y="3068960"/>
            <a:ext cx="8560579" cy="2845529"/>
          </a:xfrm>
          <a:prstGeom prst="rect">
            <a:avLst/>
          </a:prstGeom>
        </p:spPr>
      </p:pic>
    </p:spTree>
    <p:extLst>
      <p:ext uri="{BB962C8B-B14F-4D97-AF65-F5344CB8AC3E}">
        <p14:creationId xmlns:p14="http://schemas.microsoft.com/office/powerpoint/2010/main" val="2253358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C0E2B3-8C45-4D7F-AC45-94140B30CE2B}"/>
              </a:ext>
            </a:extLst>
          </p:cNvPr>
          <p:cNvSpPr>
            <a:spLocks noGrp="1"/>
          </p:cNvSpPr>
          <p:nvPr>
            <p:ph type="title"/>
          </p:nvPr>
        </p:nvSpPr>
        <p:spPr/>
        <p:txBody>
          <a:bodyPr/>
          <a:lstStyle/>
          <a:p>
            <a:r>
              <a:rPr lang="fr-FR" b="1" dirty="0"/>
              <a:t>Chiffrement asymétrique</a:t>
            </a:r>
          </a:p>
        </p:txBody>
      </p:sp>
      <p:sp>
        <p:nvSpPr>
          <p:cNvPr id="3" name="Espace réservé du contenu 2">
            <a:extLst>
              <a:ext uri="{FF2B5EF4-FFF2-40B4-BE49-F238E27FC236}">
                <a16:creationId xmlns:a16="http://schemas.microsoft.com/office/drawing/2014/main" id="{08117A64-F0BE-4803-9A50-6B3D2460B77B}"/>
              </a:ext>
            </a:extLst>
          </p:cNvPr>
          <p:cNvSpPr>
            <a:spLocks noGrp="1"/>
          </p:cNvSpPr>
          <p:nvPr>
            <p:ph sz="quarter" idx="13"/>
          </p:nvPr>
        </p:nvSpPr>
        <p:spPr>
          <a:xfrm>
            <a:off x="1226716" y="1990724"/>
            <a:ext cx="7345784" cy="4088085"/>
          </a:xfrm>
        </p:spPr>
        <p:txBody>
          <a:bodyPr>
            <a:normAutofit fontScale="40000" lnSpcReduction="20000"/>
          </a:bodyPr>
          <a:lstStyle/>
          <a:p>
            <a:pPr algn="just"/>
            <a:r>
              <a:rPr lang="fr-FR" dirty="0"/>
              <a:t>Dans le chiffrement asymétrique, </a:t>
            </a:r>
            <a:r>
              <a:rPr lang="fr-FR" b="1" dirty="0"/>
              <a:t>deux clés sont utilisées (et non plus une seule </a:t>
            </a:r>
            <a:r>
              <a:rPr lang="fr-FR" dirty="0"/>
              <a:t>comme dans le chiffrement symétrique) : la </a:t>
            </a:r>
            <a:r>
              <a:rPr lang="fr-FR" b="1" dirty="0"/>
              <a:t>clé publique </a:t>
            </a:r>
            <a:r>
              <a:rPr lang="fr-FR" dirty="0"/>
              <a:t>et la </a:t>
            </a:r>
            <a:r>
              <a:rPr lang="fr-FR" b="1" dirty="0"/>
              <a:t>clé privée</a:t>
            </a:r>
            <a:r>
              <a:rPr lang="fr-FR" dirty="0"/>
              <a:t>.</a:t>
            </a:r>
          </a:p>
          <a:p>
            <a:pPr algn="just"/>
            <a:endParaRPr lang="fr-FR" dirty="0"/>
          </a:p>
          <a:p>
            <a:pPr algn="just"/>
            <a:r>
              <a:rPr lang="fr-FR" b="1" dirty="0"/>
              <a:t>Où sont stockées ces clés </a:t>
            </a:r>
            <a:r>
              <a:rPr lang="fr-FR" dirty="0"/>
              <a:t>?</a:t>
            </a:r>
          </a:p>
          <a:p>
            <a:pPr lvl="1" algn="just"/>
            <a:r>
              <a:rPr lang="fr-FR" sz="3200" b="1" dirty="0"/>
              <a:t>La clé publique </a:t>
            </a:r>
            <a:r>
              <a:rPr lang="fr-FR" sz="3200" dirty="0"/>
              <a:t>est liée au certificat, elle </a:t>
            </a:r>
            <a:r>
              <a:rPr lang="fr-FR" sz="3200" b="1" dirty="0"/>
              <a:t>est incluse dans le certificat</a:t>
            </a:r>
            <a:r>
              <a:rPr lang="fr-FR" sz="3200" dirty="0"/>
              <a:t>. En donnant mon certificat, je donne aussi ma clé publique. </a:t>
            </a:r>
          </a:p>
          <a:p>
            <a:pPr lvl="1" algn="just"/>
            <a:r>
              <a:rPr lang="fr-FR" sz="3200" b="1" dirty="0"/>
              <a:t>La clé privée</a:t>
            </a:r>
            <a:r>
              <a:rPr lang="fr-FR" sz="3200" dirty="0"/>
              <a:t>,, </a:t>
            </a:r>
            <a:r>
              <a:rPr lang="fr-FR" sz="3200" b="1" dirty="0"/>
              <a:t>est stockée à l’extérieur du certificat, dans un emplacement protégé de l’ordinateur</a:t>
            </a:r>
            <a:r>
              <a:rPr lang="fr-FR" sz="3200" dirty="0"/>
              <a:t>.</a:t>
            </a:r>
          </a:p>
          <a:p>
            <a:pPr lvl="1" algn="just"/>
            <a:r>
              <a:rPr lang="fr-FR" sz="3200" dirty="0"/>
              <a:t>La taille standard de clés privées/publiques est actuellement de 1024, 2048 ou 4096 bits.</a:t>
            </a:r>
          </a:p>
          <a:p>
            <a:pPr lvl="1" algn="just"/>
            <a:endParaRPr lang="fr-FR" sz="3200" dirty="0"/>
          </a:p>
          <a:p>
            <a:pPr algn="just"/>
            <a:r>
              <a:rPr lang="fr-FR" b="1" dirty="0"/>
              <a:t>Qu’est-ce qu’un certificat </a:t>
            </a:r>
            <a:r>
              <a:rPr lang="fr-FR" dirty="0"/>
              <a:t>?</a:t>
            </a:r>
          </a:p>
          <a:p>
            <a:pPr lvl="1" algn="just"/>
            <a:r>
              <a:rPr lang="fr-FR" sz="3200" dirty="0"/>
              <a:t>Un certificat est un </a:t>
            </a:r>
            <a:r>
              <a:rPr lang="fr-FR" sz="3200" b="1" dirty="0"/>
              <a:t>fichier binaire </a:t>
            </a:r>
            <a:r>
              <a:rPr lang="fr-FR" sz="3200" dirty="0"/>
              <a:t>qui contient (entre autres) :</a:t>
            </a:r>
          </a:p>
          <a:p>
            <a:pPr lvl="2" algn="just"/>
            <a:r>
              <a:rPr lang="fr-FR" sz="3200" b="1" dirty="0"/>
              <a:t>La clé publique </a:t>
            </a:r>
            <a:r>
              <a:rPr lang="fr-FR" sz="3200" dirty="0"/>
              <a:t>!</a:t>
            </a:r>
          </a:p>
          <a:p>
            <a:pPr lvl="2" algn="just"/>
            <a:r>
              <a:rPr lang="fr-FR" sz="3200" dirty="0"/>
              <a:t>Des </a:t>
            </a:r>
            <a:r>
              <a:rPr lang="fr-FR" sz="3200" b="1" dirty="0"/>
              <a:t>informations</a:t>
            </a:r>
            <a:r>
              <a:rPr lang="fr-FR" sz="3200" dirty="0"/>
              <a:t> en clair sur le propriétaire des clés, leur durée de vie, les utilisations possibles…</a:t>
            </a:r>
          </a:p>
          <a:p>
            <a:endParaRPr lang="fr-FR" dirty="0"/>
          </a:p>
        </p:txBody>
      </p:sp>
      <p:sp>
        <p:nvSpPr>
          <p:cNvPr id="4" name="Espace réservé du numéro de diapositive 3">
            <a:extLst>
              <a:ext uri="{FF2B5EF4-FFF2-40B4-BE49-F238E27FC236}">
                <a16:creationId xmlns:a16="http://schemas.microsoft.com/office/drawing/2014/main" id="{B80FD6F3-20B5-4216-9249-6DBFFADE7E33}"/>
              </a:ext>
            </a:extLst>
          </p:cNvPr>
          <p:cNvSpPr>
            <a:spLocks noGrp="1"/>
          </p:cNvSpPr>
          <p:nvPr>
            <p:ph type="sldNum" sz="quarter" idx="15"/>
          </p:nvPr>
        </p:nvSpPr>
        <p:spPr/>
        <p:txBody>
          <a:bodyPr/>
          <a:lstStyle/>
          <a:p>
            <a:fld id="{438C29AB-3140-47B1-B9E0-4B032A517560}" type="slidenum">
              <a:rPr lang="fr-FR" smtClean="0"/>
              <a:t>6</a:t>
            </a:fld>
            <a:endParaRPr lang="fr-FR"/>
          </a:p>
        </p:txBody>
      </p:sp>
      <p:pic>
        <p:nvPicPr>
          <p:cNvPr id="5" name="Image 4">
            <a:extLst>
              <a:ext uri="{FF2B5EF4-FFF2-40B4-BE49-F238E27FC236}">
                <a16:creationId xmlns:a16="http://schemas.microsoft.com/office/drawing/2014/main" id="{1D6BA2CD-A28C-4211-A21E-2771B3309B01}"/>
              </a:ext>
            </a:extLst>
          </p:cNvPr>
          <p:cNvPicPr>
            <a:picLocks noChangeAspect="1"/>
          </p:cNvPicPr>
          <p:nvPr/>
        </p:nvPicPr>
        <p:blipFill>
          <a:blip r:embed="rId2"/>
          <a:stretch>
            <a:fillRect/>
          </a:stretch>
        </p:blipFill>
        <p:spPr>
          <a:xfrm>
            <a:off x="9445338" y="3283471"/>
            <a:ext cx="2125492" cy="2157216"/>
          </a:xfrm>
          <a:prstGeom prst="rect">
            <a:avLst/>
          </a:prstGeom>
        </p:spPr>
      </p:pic>
    </p:spTree>
    <p:extLst>
      <p:ext uri="{BB962C8B-B14F-4D97-AF65-F5344CB8AC3E}">
        <p14:creationId xmlns:p14="http://schemas.microsoft.com/office/powerpoint/2010/main" val="3461314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3209F2-F3B9-417F-8830-CD404A17EBC8}"/>
              </a:ext>
            </a:extLst>
          </p:cNvPr>
          <p:cNvSpPr>
            <a:spLocks noGrp="1"/>
          </p:cNvSpPr>
          <p:nvPr>
            <p:ph type="title"/>
          </p:nvPr>
        </p:nvSpPr>
        <p:spPr/>
        <p:txBody>
          <a:bodyPr/>
          <a:lstStyle/>
          <a:p>
            <a:r>
              <a:rPr lang="fr-FR" b="1" dirty="0"/>
              <a:t>Chiffrement asymétrique</a:t>
            </a:r>
          </a:p>
        </p:txBody>
      </p:sp>
      <p:sp>
        <p:nvSpPr>
          <p:cNvPr id="3" name="Espace réservé du contenu 2">
            <a:extLst>
              <a:ext uri="{FF2B5EF4-FFF2-40B4-BE49-F238E27FC236}">
                <a16:creationId xmlns:a16="http://schemas.microsoft.com/office/drawing/2014/main" id="{938F9823-1FF0-41A3-9530-3C1FF801C03C}"/>
              </a:ext>
            </a:extLst>
          </p:cNvPr>
          <p:cNvSpPr>
            <a:spLocks noGrp="1"/>
          </p:cNvSpPr>
          <p:nvPr>
            <p:ph sz="quarter" idx="13"/>
          </p:nvPr>
        </p:nvSpPr>
        <p:spPr>
          <a:xfrm>
            <a:off x="2005682" y="1604682"/>
            <a:ext cx="8266782" cy="1512168"/>
          </a:xfrm>
        </p:spPr>
        <p:txBody>
          <a:bodyPr>
            <a:normAutofit fontScale="92500"/>
          </a:bodyPr>
          <a:lstStyle/>
          <a:p>
            <a:r>
              <a:rPr lang="fr-FR" sz="2000" dirty="0"/>
              <a:t>Le point capital à comprendre ici est que, ces </a:t>
            </a:r>
            <a:r>
              <a:rPr lang="fr-FR" sz="2000" b="1" dirty="0"/>
              <a:t>deux clés, publique et privée, sont liées par un rapport mathématique de 1 à 1</a:t>
            </a:r>
            <a:r>
              <a:rPr lang="fr-FR" sz="2000" dirty="0"/>
              <a:t>. </a:t>
            </a:r>
          </a:p>
          <a:p>
            <a:r>
              <a:rPr lang="fr-FR" sz="2000" b="1" i="1" dirty="0"/>
              <a:t>Ce qui veut dire en clair que ce qui est chiffré avec l’une des deux clés ne peut être déchiffré que par l’autre clé correspondante</a:t>
            </a:r>
          </a:p>
        </p:txBody>
      </p:sp>
      <p:sp>
        <p:nvSpPr>
          <p:cNvPr id="4" name="Espace réservé du numéro de diapositive 3">
            <a:extLst>
              <a:ext uri="{FF2B5EF4-FFF2-40B4-BE49-F238E27FC236}">
                <a16:creationId xmlns:a16="http://schemas.microsoft.com/office/drawing/2014/main" id="{1C3E4A54-3C22-4F70-8F5C-46F0FDFF43ED}"/>
              </a:ext>
            </a:extLst>
          </p:cNvPr>
          <p:cNvSpPr>
            <a:spLocks noGrp="1"/>
          </p:cNvSpPr>
          <p:nvPr>
            <p:ph type="sldNum" sz="quarter" idx="15"/>
          </p:nvPr>
        </p:nvSpPr>
        <p:spPr/>
        <p:txBody>
          <a:bodyPr/>
          <a:lstStyle/>
          <a:p>
            <a:fld id="{438C29AB-3140-47B1-B9E0-4B032A517560}" type="slidenum">
              <a:rPr lang="fr-FR" smtClean="0"/>
              <a:t>7</a:t>
            </a:fld>
            <a:endParaRPr lang="fr-FR"/>
          </a:p>
        </p:txBody>
      </p:sp>
      <p:pic>
        <p:nvPicPr>
          <p:cNvPr id="5" name="Image 4">
            <a:extLst>
              <a:ext uri="{FF2B5EF4-FFF2-40B4-BE49-F238E27FC236}">
                <a16:creationId xmlns:a16="http://schemas.microsoft.com/office/drawing/2014/main" id="{9715CF77-12C7-495D-88CC-FA30A3ADF8D3}"/>
              </a:ext>
            </a:extLst>
          </p:cNvPr>
          <p:cNvPicPr>
            <a:picLocks noChangeAspect="1"/>
          </p:cNvPicPr>
          <p:nvPr/>
        </p:nvPicPr>
        <p:blipFill>
          <a:blip r:embed="rId2"/>
          <a:stretch>
            <a:fillRect/>
          </a:stretch>
        </p:blipFill>
        <p:spPr>
          <a:xfrm>
            <a:off x="1987648" y="3426461"/>
            <a:ext cx="8127903" cy="2053441"/>
          </a:xfrm>
          <a:prstGeom prst="rect">
            <a:avLst/>
          </a:prstGeom>
        </p:spPr>
      </p:pic>
    </p:spTree>
    <p:extLst>
      <p:ext uri="{BB962C8B-B14F-4D97-AF65-F5344CB8AC3E}">
        <p14:creationId xmlns:p14="http://schemas.microsoft.com/office/powerpoint/2010/main" val="1847398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935DBA-856D-42FD-9918-CAA39B6E2FA8}"/>
              </a:ext>
            </a:extLst>
          </p:cNvPr>
          <p:cNvSpPr>
            <a:spLocks noGrp="1"/>
          </p:cNvSpPr>
          <p:nvPr>
            <p:ph type="title"/>
          </p:nvPr>
        </p:nvSpPr>
        <p:spPr/>
        <p:txBody>
          <a:bodyPr/>
          <a:lstStyle/>
          <a:p>
            <a:r>
              <a:rPr lang="fr-FR" b="1" dirty="0"/>
              <a:t>Chiffrement asymétrique</a:t>
            </a:r>
          </a:p>
        </p:txBody>
      </p:sp>
      <p:sp>
        <p:nvSpPr>
          <p:cNvPr id="3" name="Espace réservé du contenu 2">
            <a:extLst>
              <a:ext uri="{FF2B5EF4-FFF2-40B4-BE49-F238E27FC236}">
                <a16:creationId xmlns:a16="http://schemas.microsoft.com/office/drawing/2014/main" id="{1CBA702E-0F41-413D-8C42-39003B05B3A2}"/>
              </a:ext>
            </a:extLst>
          </p:cNvPr>
          <p:cNvSpPr>
            <a:spLocks noGrp="1"/>
          </p:cNvSpPr>
          <p:nvPr>
            <p:ph sz="quarter" idx="13"/>
          </p:nvPr>
        </p:nvSpPr>
        <p:spPr>
          <a:xfrm>
            <a:off x="2005682" y="1604682"/>
            <a:ext cx="8033668" cy="2328374"/>
          </a:xfrm>
        </p:spPr>
        <p:txBody>
          <a:bodyPr>
            <a:normAutofit/>
          </a:bodyPr>
          <a:lstStyle/>
          <a:p>
            <a:pPr algn="just"/>
            <a:r>
              <a:rPr lang="fr-FR" sz="2000" dirty="0"/>
              <a:t>Nous voulons envoyer des données chiffrées à Bob. </a:t>
            </a:r>
          </a:p>
          <a:p>
            <a:pPr lvl="1" algn="just"/>
            <a:r>
              <a:rPr lang="fr-FR" sz="2000" dirty="0"/>
              <a:t>Nous allons utiliser sa clé publique (celle de Bob) pour chiffrer les données. </a:t>
            </a:r>
          </a:p>
          <a:p>
            <a:pPr lvl="1" algn="just"/>
            <a:r>
              <a:rPr lang="fr-FR" sz="2000" dirty="0"/>
              <a:t>Une fois les données reçues par Bob, lui seul pourra déchiffrer les données avec sa clé privée (à cause du lien mathématique d’un à un entre les clés privée et publique).</a:t>
            </a:r>
          </a:p>
        </p:txBody>
      </p:sp>
      <p:sp>
        <p:nvSpPr>
          <p:cNvPr id="4" name="Espace réservé du numéro de diapositive 3">
            <a:extLst>
              <a:ext uri="{FF2B5EF4-FFF2-40B4-BE49-F238E27FC236}">
                <a16:creationId xmlns:a16="http://schemas.microsoft.com/office/drawing/2014/main" id="{1A8E8C31-9A11-4D44-B875-6FCDD112845A}"/>
              </a:ext>
            </a:extLst>
          </p:cNvPr>
          <p:cNvSpPr>
            <a:spLocks noGrp="1"/>
          </p:cNvSpPr>
          <p:nvPr>
            <p:ph type="sldNum" sz="quarter" idx="15"/>
          </p:nvPr>
        </p:nvSpPr>
        <p:spPr/>
        <p:txBody>
          <a:bodyPr/>
          <a:lstStyle/>
          <a:p>
            <a:fld id="{438C29AB-3140-47B1-B9E0-4B032A517560}" type="slidenum">
              <a:rPr lang="fr-FR" smtClean="0"/>
              <a:t>8</a:t>
            </a:fld>
            <a:endParaRPr lang="fr-FR"/>
          </a:p>
        </p:txBody>
      </p:sp>
      <p:pic>
        <p:nvPicPr>
          <p:cNvPr id="5" name="Image 4">
            <a:extLst>
              <a:ext uri="{FF2B5EF4-FFF2-40B4-BE49-F238E27FC236}">
                <a16:creationId xmlns:a16="http://schemas.microsoft.com/office/drawing/2014/main" id="{87519B63-8A43-4A55-83ED-BE5DA320CE1A}"/>
              </a:ext>
            </a:extLst>
          </p:cNvPr>
          <p:cNvPicPr>
            <a:picLocks noChangeAspect="1"/>
          </p:cNvPicPr>
          <p:nvPr/>
        </p:nvPicPr>
        <p:blipFill>
          <a:blip r:embed="rId2"/>
          <a:stretch>
            <a:fillRect/>
          </a:stretch>
        </p:blipFill>
        <p:spPr>
          <a:xfrm>
            <a:off x="2278100" y="3733183"/>
            <a:ext cx="7488832" cy="2791292"/>
          </a:xfrm>
          <a:prstGeom prst="rect">
            <a:avLst/>
          </a:prstGeom>
        </p:spPr>
      </p:pic>
    </p:spTree>
    <p:extLst>
      <p:ext uri="{BB962C8B-B14F-4D97-AF65-F5344CB8AC3E}">
        <p14:creationId xmlns:p14="http://schemas.microsoft.com/office/powerpoint/2010/main" val="2369579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b="1" dirty="0"/>
              <a:t>Mise en œuvre de  la cryptographie : Service réseau PKI</a:t>
            </a:r>
          </a:p>
        </p:txBody>
      </p:sp>
      <p:sp>
        <p:nvSpPr>
          <p:cNvPr id="3" name="Espace réservé du contenu 2"/>
          <p:cNvSpPr>
            <a:spLocks noGrp="1"/>
          </p:cNvSpPr>
          <p:nvPr>
            <p:ph sz="quarter" idx="13"/>
          </p:nvPr>
        </p:nvSpPr>
        <p:spPr>
          <a:xfrm>
            <a:off x="642243" y="2251830"/>
            <a:ext cx="10711557" cy="3826293"/>
          </a:xfrm>
        </p:spPr>
        <p:txBody>
          <a:bodyPr>
            <a:normAutofit/>
          </a:bodyPr>
          <a:lstStyle/>
          <a:p>
            <a:r>
              <a:rPr lang="fr-FR" sz="2000" dirty="0"/>
              <a:t>Exemple d’utilisation de  certificats de chiffrement </a:t>
            </a:r>
          </a:p>
          <a:p>
            <a:pPr lvl="1"/>
            <a:r>
              <a:rPr lang="fr-FR" sz="1600" dirty="0"/>
              <a:t>les personnes qui vous envoient des courriels utilisent la partie publique de votre certificat pour chiffrer le contenu que vous serez seul à pouvoir déchiffrer avec votre clef privée</a:t>
            </a:r>
          </a:p>
          <a:p>
            <a:pPr marL="0" indent="0">
              <a:buNone/>
            </a:pPr>
            <a:r>
              <a:rPr lang="fr-FR" sz="2000" dirty="0"/>
              <a:t> </a:t>
            </a:r>
          </a:p>
        </p:txBody>
      </p:sp>
      <p:sp>
        <p:nvSpPr>
          <p:cNvPr id="4" name="Espace réservé du numéro de diapositive 3"/>
          <p:cNvSpPr>
            <a:spLocks noGrp="1"/>
          </p:cNvSpPr>
          <p:nvPr>
            <p:ph type="sldNum" sz="quarter" idx="15"/>
          </p:nvPr>
        </p:nvSpPr>
        <p:spPr/>
        <p:txBody>
          <a:bodyPr/>
          <a:lstStyle/>
          <a:p>
            <a:pPr>
              <a:defRPr/>
            </a:pPr>
            <a:fld id="{1A020466-01A2-486A-AA14-832A38EC7B90}" type="slidenum">
              <a:rPr lang="fr-FR" smtClean="0"/>
              <a:pPr>
                <a:defRPr/>
              </a:pPr>
              <a:t>9</a:t>
            </a:fld>
            <a:endParaRPr lang="fr-FR"/>
          </a:p>
        </p:txBody>
      </p:sp>
      <p:grpSp>
        <p:nvGrpSpPr>
          <p:cNvPr id="107" name="Groupe 106"/>
          <p:cNvGrpSpPr/>
          <p:nvPr/>
        </p:nvGrpSpPr>
        <p:grpSpPr>
          <a:xfrm>
            <a:off x="3111991" y="3247212"/>
            <a:ext cx="7102903" cy="3457184"/>
            <a:chOff x="457200" y="1861954"/>
            <a:chExt cx="8433889" cy="4310246"/>
          </a:xfrm>
        </p:grpSpPr>
        <p:sp>
          <p:nvSpPr>
            <p:cNvPr id="5" name="Rectangle 2"/>
            <p:cNvSpPr>
              <a:spLocks noChangeArrowheads="1"/>
            </p:cNvSpPr>
            <p:nvPr/>
          </p:nvSpPr>
          <p:spPr bwMode="auto">
            <a:xfrm>
              <a:off x="533400" y="4032250"/>
              <a:ext cx="8077200" cy="2139950"/>
            </a:xfrm>
            <a:prstGeom prst="rect">
              <a:avLst/>
            </a:prstGeom>
            <a:gradFill rotWithShape="0">
              <a:gsLst>
                <a:gs pos="0">
                  <a:srgbClr val="F3FBFF"/>
                </a:gs>
                <a:gs pos="100000">
                  <a:srgbClr val="CCECFF"/>
                </a:gs>
              </a:gsLst>
              <a:lin ang="5400000" scaled="1"/>
            </a:gradFill>
            <a:ln w="38100">
              <a:solidFill>
                <a:schemeClr val="folHlink"/>
              </a:solidFill>
              <a:miter lim="800000"/>
              <a:headEnd/>
              <a:tailEnd/>
            </a:ln>
          </p:spPr>
          <p:txBody>
            <a:bodyPr tIns="25801" bIns="25801"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fr-FR" altLang="fr-FR" sz="2257" b="0">
                <a:latin typeface="Times New Roman" panose="02020603050405020304" pitchFamily="18" charset="0"/>
              </a:endParaRPr>
            </a:p>
          </p:txBody>
        </p:sp>
        <p:sp>
          <p:nvSpPr>
            <p:cNvPr id="6" name="Text Box 3"/>
            <p:cNvSpPr txBox="1">
              <a:spLocks noChangeArrowheads="1"/>
            </p:cNvSpPr>
            <p:nvPr/>
          </p:nvSpPr>
          <p:spPr bwMode="auto">
            <a:xfrm>
              <a:off x="457200" y="5760624"/>
              <a:ext cx="1351783" cy="389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25801" bIns="25801" anchor="ctr">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r>
                <a:rPr lang="fr-FR" altLang="fr-FR" sz="1693" b="0">
                  <a:latin typeface="Arial" panose="020B0604020202020204" pitchFamily="34" charset="0"/>
                </a:rPr>
                <a:t>Texte brut</a:t>
              </a:r>
            </a:p>
          </p:txBody>
        </p:sp>
        <p:sp>
          <p:nvSpPr>
            <p:cNvPr id="7" name="Text Box 4"/>
            <p:cNvSpPr txBox="1">
              <a:spLocks noChangeArrowheads="1"/>
            </p:cNvSpPr>
            <p:nvPr/>
          </p:nvSpPr>
          <p:spPr bwMode="auto">
            <a:xfrm>
              <a:off x="3778250" y="5760624"/>
              <a:ext cx="1610644" cy="389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25801" bIns="25801" anchor="ctr">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r>
                <a:rPr lang="fr-FR" altLang="fr-FR" sz="1693" b="0">
                  <a:latin typeface="Arial" panose="020B0604020202020204" pitchFamily="34" charset="0"/>
                </a:rPr>
                <a:t>Texte crypté</a:t>
              </a:r>
            </a:p>
          </p:txBody>
        </p:sp>
        <p:sp>
          <p:nvSpPr>
            <p:cNvPr id="8" name="Text Box 5"/>
            <p:cNvSpPr txBox="1">
              <a:spLocks noChangeArrowheads="1"/>
            </p:cNvSpPr>
            <p:nvPr/>
          </p:nvSpPr>
          <p:spPr bwMode="auto">
            <a:xfrm>
              <a:off x="465138" y="4157478"/>
              <a:ext cx="1783851" cy="425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25801" bIns="25801" anchor="ctr">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r>
                <a:rPr lang="fr-FR" altLang="fr-FR" sz="1881">
                  <a:solidFill>
                    <a:srgbClr val="777777"/>
                  </a:solidFill>
                  <a:latin typeface="Arial" panose="020B0604020202020204" pitchFamily="34" charset="0"/>
                </a:rPr>
                <a:t>Utilisateur1</a:t>
              </a:r>
            </a:p>
          </p:txBody>
        </p:sp>
        <p:sp>
          <p:nvSpPr>
            <p:cNvPr id="9" name="Text Box 6"/>
            <p:cNvSpPr txBox="1">
              <a:spLocks noChangeArrowheads="1"/>
            </p:cNvSpPr>
            <p:nvPr/>
          </p:nvSpPr>
          <p:spPr bwMode="auto">
            <a:xfrm>
              <a:off x="7391400" y="5760624"/>
              <a:ext cx="1351783" cy="389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25801" bIns="25801" anchor="ctr">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r>
                <a:rPr lang="fr-FR" altLang="fr-FR" sz="1693" b="0">
                  <a:latin typeface="Arial" panose="020B0604020202020204" pitchFamily="34" charset="0"/>
                </a:rPr>
                <a:t>Texte brut</a:t>
              </a:r>
            </a:p>
          </p:txBody>
        </p:sp>
        <p:sp>
          <p:nvSpPr>
            <p:cNvPr id="10" name="Text Box 7"/>
            <p:cNvSpPr txBox="1">
              <a:spLocks noChangeArrowheads="1"/>
            </p:cNvSpPr>
            <p:nvPr/>
          </p:nvSpPr>
          <p:spPr bwMode="auto">
            <a:xfrm>
              <a:off x="7107238" y="4157478"/>
              <a:ext cx="1783851" cy="425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25801" bIns="25801" anchor="ctr">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r>
                <a:rPr lang="fr-FR" altLang="fr-FR" sz="1881">
                  <a:solidFill>
                    <a:srgbClr val="777777"/>
                  </a:solidFill>
                  <a:latin typeface="Arial" panose="020B0604020202020204" pitchFamily="34" charset="0"/>
                </a:rPr>
                <a:t>Utilisateur2</a:t>
              </a:r>
            </a:p>
          </p:txBody>
        </p:sp>
        <p:sp>
          <p:nvSpPr>
            <p:cNvPr id="11" name="Text Box 8"/>
            <p:cNvSpPr txBox="1">
              <a:spLocks noChangeArrowheads="1"/>
            </p:cNvSpPr>
            <p:nvPr/>
          </p:nvSpPr>
          <p:spPr bwMode="auto">
            <a:xfrm>
              <a:off x="1116013" y="3766496"/>
              <a:ext cx="3116219" cy="353713"/>
            </a:xfrm>
            <a:prstGeom prst="rect">
              <a:avLst/>
            </a:prstGeom>
            <a:solidFill>
              <a:schemeClr val="bg1"/>
            </a:solidFill>
            <a:ln w="9525">
              <a:solidFill>
                <a:srgbClr val="333399"/>
              </a:solidFill>
              <a:miter lim="800000"/>
              <a:headEnd/>
              <a:tailEnd/>
            </a:ln>
            <a:effectLst>
              <a:outerShdw dist="71842" dir="2700000" algn="ctr" rotWithShape="0">
                <a:srgbClr val="DDDDDD"/>
              </a:outerShdw>
            </a:effectLst>
          </p:spPr>
          <p:txBody>
            <a:bodyPr wrap="none" tIns="25801" bIns="25801" anchor="ctr">
              <a:spAutoFit/>
            </a:bodyPr>
            <a:lstStyle/>
            <a:p>
              <a:pPr>
                <a:defRPr/>
              </a:pPr>
              <a:r>
                <a:rPr lang="fr-FR" sz="1505">
                  <a:latin typeface="Arial" charset="0"/>
                </a:rPr>
                <a:t>Clé publique de l'Utilisateur2</a:t>
              </a:r>
            </a:p>
          </p:txBody>
        </p:sp>
        <p:grpSp>
          <p:nvGrpSpPr>
            <p:cNvPr id="12" name="Group 9"/>
            <p:cNvGrpSpPr>
              <a:grpSpLocks/>
            </p:cNvGrpSpPr>
            <p:nvPr/>
          </p:nvGrpSpPr>
          <p:grpSpPr bwMode="auto">
            <a:xfrm>
              <a:off x="2044700" y="4076700"/>
              <a:ext cx="1371600" cy="619125"/>
              <a:chOff x="1920" y="624"/>
              <a:chExt cx="864" cy="390"/>
            </a:xfrm>
          </p:grpSpPr>
          <p:sp>
            <p:nvSpPr>
              <p:cNvPr id="13" name="Freeform 10"/>
              <p:cNvSpPr>
                <a:spLocks/>
              </p:cNvSpPr>
              <p:nvPr/>
            </p:nvSpPr>
            <p:spPr bwMode="auto">
              <a:xfrm>
                <a:off x="1920" y="624"/>
                <a:ext cx="864" cy="390"/>
              </a:xfrm>
              <a:custGeom>
                <a:avLst/>
                <a:gdLst/>
                <a:ahLst/>
                <a:cxnLst>
                  <a:cxn ang="0">
                    <a:pos x="387" y="144"/>
                  </a:cxn>
                  <a:cxn ang="0">
                    <a:pos x="359" y="119"/>
                  </a:cxn>
                  <a:cxn ang="0">
                    <a:pos x="340" y="75"/>
                  </a:cxn>
                  <a:cxn ang="0">
                    <a:pos x="311" y="32"/>
                  </a:cxn>
                  <a:cxn ang="0">
                    <a:pos x="275" y="8"/>
                  </a:cxn>
                  <a:cxn ang="0">
                    <a:pos x="229" y="0"/>
                  </a:cxn>
                  <a:cxn ang="0">
                    <a:pos x="186" y="19"/>
                  </a:cxn>
                  <a:cxn ang="0">
                    <a:pos x="150" y="55"/>
                  </a:cxn>
                  <a:cxn ang="0">
                    <a:pos x="124" y="109"/>
                  </a:cxn>
                  <a:cxn ang="0">
                    <a:pos x="81" y="123"/>
                  </a:cxn>
                  <a:cxn ang="0">
                    <a:pos x="46" y="143"/>
                  </a:cxn>
                  <a:cxn ang="0">
                    <a:pos x="18" y="174"/>
                  </a:cxn>
                  <a:cxn ang="0">
                    <a:pos x="4" y="207"/>
                  </a:cxn>
                  <a:cxn ang="0">
                    <a:pos x="1" y="241"/>
                  </a:cxn>
                  <a:cxn ang="0">
                    <a:pos x="10" y="272"/>
                  </a:cxn>
                  <a:cxn ang="0">
                    <a:pos x="25" y="293"/>
                  </a:cxn>
                  <a:cxn ang="0">
                    <a:pos x="45" y="312"/>
                  </a:cxn>
                  <a:cxn ang="0">
                    <a:pos x="74" y="330"/>
                  </a:cxn>
                  <a:cxn ang="0">
                    <a:pos x="105" y="342"/>
                  </a:cxn>
                  <a:cxn ang="0">
                    <a:pos x="129" y="362"/>
                  </a:cxn>
                  <a:cxn ang="0">
                    <a:pos x="145" y="395"/>
                  </a:cxn>
                  <a:cxn ang="0">
                    <a:pos x="165" y="419"/>
                  </a:cxn>
                  <a:cxn ang="0">
                    <a:pos x="189" y="440"/>
                  </a:cxn>
                  <a:cxn ang="0">
                    <a:pos x="217" y="452"/>
                  </a:cxn>
                  <a:cxn ang="0">
                    <a:pos x="253" y="454"/>
                  </a:cxn>
                  <a:cxn ang="0">
                    <a:pos x="291" y="438"/>
                  </a:cxn>
                  <a:cxn ang="0">
                    <a:pos x="320" y="415"/>
                  </a:cxn>
                  <a:cxn ang="0">
                    <a:pos x="347" y="381"/>
                  </a:cxn>
                  <a:cxn ang="0">
                    <a:pos x="365" y="353"/>
                  </a:cxn>
                  <a:cxn ang="0">
                    <a:pos x="380" y="294"/>
                  </a:cxn>
                  <a:cxn ang="0">
                    <a:pos x="723" y="240"/>
                  </a:cxn>
                  <a:cxn ang="0">
                    <a:pos x="747" y="312"/>
                  </a:cxn>
                  <a:cxn ang="0">
                    <a:pos x="723" y="360"/>
                  </a:cxn>
                  <a:cxn ang="0">
                    <a:pos x="795" y="408"/>
                  </a:cxn>
                  <a:cxn ang="0">
                    <a:pos x="795" y="312"/>
                  </a:cxn>
                  <a:cxn ang="0">
                    <a:pos x="867" y="288"/>
                  </a:cxn>
                  <a:cxn ang="0">
                    <a:pos x="939" y="408"/>
                  </a:cxn>
                  <a:cxn ang="0">
                    <a:pos x="915" y="360"/>
                  </a:cxn>
                  <a:cxn ang="0">
                    <a:pos x="939" y="312"/>
                  </a:cxn>
                  <a:cxn ang="0">
                    <a:pos x="987" y="240"/>
                  </a:cxn>
                  <a:cxn ang="0">
                    <a:pos x="998" y="225"/>
                  </a:cxn>
                  <a:cxn ang="0">
                    <a:pos x="1001" y="203"/>
                  </a:cxn>
                  <a:cxn ang="0">
                    <a:pos x="1000" y="171"/>
                  </a:cxn>
                  <a:cxn ang="0">
                    <a:pos x="992" y="149"/>
                  </a:cxn>
                </a:cxnLst>
                <a:rect l="0" t="0" r="r" b="b"/>
                <a:pathLst>
                  <a:path w="1003" h="456">
                    <a:moveTo>
                      <a:pt x="987" y="144"/>
                    </a:moveTo>
                    <a:lnTo>
                      <a:pt x="387" y="144"/>
                    </a:lnTo>
                    <a:lnTo>
                      <a:pt x="363" y="143"/>
                    </a:lnTo>
                    <a:lnTo>
                      <a:pt x="359" y="119"/>
                    </a:lnTo>
                    <a:lnTo>
                      <a:pt x="349" y="95"/>
                    </a:lnTo>
                    <a:lnTo>
                      <a:pt x="340" y="75"/>
                    </a:lnTo>
                    <a:lnTo>
                      <a:pt x="325" y="49"/>
                    </a:lnTo>
                    <a:lnTo>
                      <a:pt x="311" y="32"/>
                    </a:lnTo>
                    <a:lnTo>
                      <a:pt x="296" y="20"/>
                    </a:lnTo>
                    <a:lnTo>
                      <a:pt x="275" y="8"/>
                    </a:lnTo>
                    <a:lnTo>
                      <a:pt x="253" y="3"/>
                    </a:lnTo>
                    <a:lnTo>
                      <a:pt x="229" y="0"/>
                    </a:lnTo>
                    <a:lnTo>
                      <a:pt x="205" y="7"/>
                    </a:lnTo>
                    <a:lnTo>
                      <a:pt x="186" y="19"/>
                    </a:lnTo>
                    <a:lnTo>
                      <a:pt x="166" y="35"/>
                    </a:lnTo>
                    <a:lnTo>
                      <a:pt x="150" y="55"/>
                    </a:lnTo>
                    <a:lnTo>
                      <a:pt x="138" y="77"/>
                    </a:lnTo>
                    <a:lnTo>
                      <a:pt x="124" y="109"/>
                    </a:lnTo>
                    <a:lnTo>
                      <a:pt x="101" y="115"/>
                    </a:lnTo>
                    <a:lnTo>
                      <a:pt x="81" y="123"/>
                    </a:lnTo>
                    <a:lnTo>
                      <a:pt x="65" y="130"/>
                    </a:lnTo>
                    <a:lnTo>
                      <a:pt x="46" y="143"/>
                    </a:lnTo>
                    <a:lnTo>
                      <a:pt x="31" y="157"/>
                    </a:lnTo>
                    <a:lnTo>
                      <a:pt x="18" y="174"/>
                    </a:lnTo>
                    <a:lnTo>
                      <a:pt x="9" y="188"/>
                    </a:lnTo>
                    <a:lnTo>
                      <a:pt x="4" y="207"/>
                    </a:lnTo>
                    <a:lnTo>
                      <a:pt x="0" y="227"/>
                    </a:lnTo>
                    <a:lnTo>
                      <a:pt x="1" y="241"/>
                    </a:lnTo>
                    <a:lnTo>
                      <a:pt x="5" y="257"/>
                    </a:lnTo>
                    <a:lnTo>
                      <a:pt x="10" y="272"/>
                    </a:lnTo>
                    <a:lnTo>
                      <a:pt x="16" y="281"/>
                    </a:lnTo>
                    <a:lnTo>
                      <a:pt x="25" y="293"/>
                    </a:lnTo>
                    <a:lnTo>
                      <a:pt x="33" y="302"/>
                    </a:lnTo>
                    <a:lnTo>
                      <a:pt x="45" y="312"/>
                    </a:lnTo>
                    <a:lnTo>
                      <a:pt x="61" y="322"/>
                    </a:lnTo>
                    <a:lnTo>
                      <a:pt x="74" y="330"/>
                    </a:lnTo>
                    <a:lnTo>
                      <a:pt x="86" y="336"/>
                    </a:lnTo>
                    <a:lnTo>
                      <a:pt x="105" y="342"/>
                    </a:lnTo>
                    <a:lnTo>
                      <a:pt x="124" y="346"/>
                    </a:lnTo>
                    <a:lnTo>
                      <a:pt x="129" y="362"/>
                    </a:lnTo>
                    <a:lnTo>
                      <a:pt x="135" y="377"/>
                    </a:lnTo>
                    <a:lnTo>
                      <a:pt x="145" y="395"/>
                    </a:lnTo>
                    <a:lnTo>
                      <a:pt x="154" y="406"/>
                    </a:lnTo>
                    <a:lnTo>
                      <a:pt x="165" y="419"/>
                    </a:lnTo>
                    <a:lnTo>
                      <a:pt x="176" y="431"/>
                    </a:lnTo>
                    <a:lnTo>
                      <a:pt x="189" y="440"/>
                    </a:lnTo>
                    <a:lnTo>
                      <a:pt x="202" y="448"/>
                    </a:lnTo>
                    <a:lnTo>
                      <a:pt x="217" y="452"/>
                    </a:lnTo>
                    <a:lnTo>
                      <a:pt x="238" y="456"/>
                    </a:lnTo>
                    <a:lnTo>
                      <a:pt x="253" y="454"/>
                    </a:lnTo>
                    <a:lnTo>
                      <a:pt x="274" y="448"/>
                    </a:lnTo>
                    <a:lnTo>
                      <a:pt x="291" y="438"/>
                    </a:lnTo>
                    <a:lnTo>
                      <a:pt x="305" y="428"/>
                    </a:lnTo>
                    <a:lnTo>
                      <a:pt x="320" y="415"/>
                    </a:lnTo>
                    <a:lnTo>
                      <a:pt x="336" y="397"/>
                    </a:lnTo>
                    <a:lnTo>
                      <a:pt x="347" y="381"/>
                    </a:lnTo>
                    <a:lnTo>
                      <a:pt x="357" y="366"/>
                    </a:lnTo>
                    <a:lnTo>
                      <a:pt x="365" y="353"/>
                    </a:lnTo>
                    <a:lnTo>
                      <a:pt x="372" y="329"/>
                    </a:lnTo>
                    <a:lnTo>
                      <a:pt x="380" y="294"/>
                    </a:lnTo>
                    <a:lnTo>
                      <a:pt x="387" y="240"/>
                    </a:lnTo>
                    <a:lnTo>
                      <a:pt x="723" y="240"/>
                    </a:lnTo>
                    <a:lnTo>
                      <a:pt x="723" y="312"/>
                    </a:lnTo>
                    <a:lnTo>
                      <a:pt x="747" y="312"/>
                    </a:lnTo>
                    <a:lnTo>
                      <a:pt x="747" y="360"/>
                    </a:lnTo>
                    <a:lnTo>
                      <a:pt x="723" y="360"/>
                    </a:lnTo>
                    <a:lnTo>
                      <a:pt x="723" y="408"/>
                    </a:lnTo>
                    <a:lnTo>
                      <a:pt x="795" y="408"/>
                    </a:lnTo>
                    <a:lnTo>
                      <a:pt x="795" y="360"/>
                    </a:lnTo>
                    <a:lnTo>
                      <a:pt x="795" y="312"/>
                    </a:lnTo>
                    <a:lnTo>
                      <a:pt x="795" y="288"/>
                    </a:lnTo>
                    <a:lnTo>
                      <a:pt x="867" y="288"/>
                    </a:lnTo>
                    <a:lnTo>
                      <a:pt x="867" y="408"/>
                    </a:lnTo>
                    <a:lnTo>
                      <a:pt x="939" y="408"/>
                    </a:lnTo>
                    <a:lnTo>
                      <a:pt x="939" y="360"/>
                    </a:lnTo>
                    <a:lnTo>
                      <a:pt x="915" y="360"/>
                    </a:lnTo>
                    <a:lnTo>
                      <a:pt x="915" y="312"/>
                    </a:lnTo>
                    <a:lnTo>
                      <a:pt x="939" y="312"/>
                    </a:lnTo>
                    <a:lnTo>
                      <a:pt x="939" y="240"/>
                    </a:lnTo>
                    <a:lnTo>
                      <a:pt x="987" y="240"/>
                    </a:lnTo>
                    <a:lnTo>
                      <a:pt x="994" y="234"/>
                    </a:lnTo>
                    <a:lnTo>
                      <a:pt x="998" y="225"/>
                    </a:lnTo>
                    <a:lnTo>
                      <a:pt x="1000" y="214"/>
                    </a:lnTo>
                    <a:lnTo>
                      <a:pt x="1001" y="203"/>
                    </a:lnTo>
                    <a:lnTo>
                      <a:pt x="1003" y="188"/>
                    </a:lnTo>
                    <a:lnTo>
                      <a:pt x="1000" y="171"/>
                    </a:lnTo>
                    <a:lnTo>
                      <a:pt x="997" y="159"/>
                    </a:lnTo>
                    <a:lnTo>
                      <a:pt x="992" y="149"/>
                    </a:lnTo>
                    <a:lnTo>
                      <a:pt x="987" y="144"/>
                    </a:lnTo>
                    <a:close/>
                  </a:path>
                </a:pathLst>
              </a:custGeom>
              <a:gradFill rotWithShape="0">
                <a:gsLst>
                  <a:gs pos="0">
                    <a:srgbClr val="FFFF99"/>
                  </a:gs>
                  <a:gs pos="100000">
                    <a:srgbClr val="FFCC00"/>
                  </a:gs>
                </a:gsLst>
                <a:lin ang="2700000" scaled="1"/>
              </a:gradFill>
              <a:ln w="12700" cmpd="sng">
                <a:solidFill>
                  <a:srgbClr val="808080"/>
                </a:solidFill>
                <a:round/>
                <a:headEnd/>
                <a:tailEnd/>
              </a:ln>
              <a:effectLst>
                <a:outerShdw dist="71842" dir="2700000" algn="ctr" rotWithShape="0">
                  <a:srgbClr val="DDDDDD"/>
                </a:outerShdw>
              </a:effectLst>
            </p:spPr>
            <p:txBody>
              <a:bodyPr/>
              <a:lstStyle/>
              <a:p>
                <a:pPr>
                  <a:defRPr/>
                </a:pPr>
                <a:endParaRPr lang="fr-FR" sz="1693"/>
              </a:p>
            </p:txBody>
          </p:sp>
          <p:sp>
            <p:nvSpPr>
              <p:cNvPr id="14" name="Oval 11"/>
              <p:cNvSpPr>
                <a:spLocks noChangeArrowheads="1"/>
              </p:cNvSpPr>
              <p:nvPr/>
            </p:nvSpPr>
            <p:spPr bwMode="auto">
              <a:xfrm>
                <a:off x="1976" y="646"/>
                <a:ext cx="194" cy="345"/>
              </a:xfrm>
              <a:prstGeom prst="ellipse">
                <a:avLst/>
              </a:prstGeom>
              <a:solidFill>
                <a:srgbClr val="CCECFF"/>
              </a:solidFill>
              <a:ln w="19050">
                <a:solidFill>
                  <a:srgbClr val="808080"/>
                </a:solidFill>
                <a:round/>
                <a:headEnd/>
                <a:tailEnd/>
              </a:ln>
            </p:spPr>
            <p:txBody>
              <a:bodyPr wrap="none" tIns="25801" bIns="25801" anchor="ctr">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fr-FR" altLang="fr-FR" sz="1693"/>
              </a:p>
            </p:txBody>
          </p:sp>
        </p:grpSp>
        <p:grpSp>
          <p:nvGrpSpPr>
            <p:cNvPr id="15" name="Group 12"/>
            <p:cNvGrpSpPr>
              <a:grpSpLocks/>
            </p:cNvGrpSpPr>
            <p:nvPr/>
          </p:nvGrpSpPr>
          <p:grpSpPr bwMode="auto">
            <a:xfrm>
              <a:off x="609600" y="4648200"/>
              <a:ext cx="728663" cy="1046163"/>
              <a:chOff x="754" y="1119"/>
              <a:chExt cx="593" cy="816"/>
            </a:xfrm>
          </p:grpSpPr>
          <p:sp>
            <p:nvSpPr>
              <p:cNvPr id="16" name="Freeform 13"/>
              <p:cNvSpPr>
                <a:spLocks/>
              </p:cNvSpPr>
              <p:nvPr/>
            </p:nvSpPr>
            <p:spPr bwMode="auto">
              <a:xfrm>
                <a:off x="754" y="1119"/>
                <a:ext cx="593" cy="816"/>
              </a:xfrm>
              <a:custGeom>
                <a:avLst/>
                <a:gdLst/>
                <a:ahLst/>
                <a:cxnLst>
                  <a:cxn ang="0">
                    <a:pos x="0" y="0"/>
                  </a:cxn>
                  <a:cxn ang="0">
                    <a:pos x="627" y="0"/>
                  </a:cxn>
                  <a:cxn ang="0">
                    <a:pos x="772" y="144"/>
                  </a:cxn>
                  <a:cxn ang="0">
                    <a:pos x="772" y="1062"/>
                  </a:cxn>
                  <a:cxn ang="0">
                    <a:pos x="0" y="1062"/>
                  </a:cxn>
                  <a:cxn ang="0">
                    <a:pos x="0" y="0"/>
                  </a:cxn>
                </a:cxnLst>
                <a:rect l="0" t="0" r="r" b="b"/>
                <a:pathLst>
                  <a:path w="773" h="1063">
                    <a:moveTo>
                      <a:pt x="0" y="0"/>
                    </a:moveTo>
                    <a:lnTo>
                      <a:pt x="627" y="0"/>
                    </a:lnTo>
                    <a:lnTo>
                      <a:pt x="772" y="144"/>
                    </a:lnTo>
                    <a:lnTo>
                      <a:pt x="772" y="1062"/>
                    </a:lnTo>
                    <a:lnTo>
                      <a:pt x="0" y="1062"/>
                    </a:lnTo>
                    <a:lnTo>
                      <a:pt x="0" y="0"/>
                    </a:lnTo>
                  </a:path>
                </a:pathLst>
              </a:custGeom>
              <a:solidFill>
                <a:schemeClr val="bg1"/>
              </a:solidFill>
              <a:ln w="12700" cap="rnd" cmpd="sng">
                <a:solidFill>
                  <a:srgbClr val="000000"/>
                </a:solidFill>
                <a:prstDash val="solid"/>
                <a:round/>
                <a:headEnd type="none" w="med" len="med"/>
                <a:tailEnd type="none" w="med" len="med"/>
              </a:ln>
              <a:effectLst>
                <a:outerShdw dist="89803" dir="2700000" algn="ctr" rotWithShape="0">
                  <a:srgbClr val="C0C0C0"/>
                </a:outerShdw>
              </a:effectLst>
            </p:spPr>
            <p:txBody>
              <a:bodyPr/>
              <a:lstStyle/>
              <a:p>
                <a:pPr>
                  <a:defRPr/>
                </a:pPr>
                <a:endParaRPr lang="fr-FR" sz="1693"/>
              </a:p>
            </p:txBody>
          </p:sp>
          <p:sp>
            <p:nvSpPr>
              <p:cNvPr id="17" name="Freeform 14"/>
              <p:cNvSpPr>
                <a:spLocks/>
              </p:cNvSpPr>
              <p:nvPr/>
            </p:nvSpPr>
            <p:spPr bwMode="auto">
              <a:xfrm>
                <a:off x="1236" y="1120"/>
                <a:ext cx="111" cy="110"/>
              </a:xfrm>
              <a:custGeom>
                <a:avLst/>
                <a:gdLst>
                  <a:gd name="T0" fmla="*/ 0 w 145"/>
                  <a:gd name="T1" fmla="*/ 0 h 144"/>
                  <a:gd name="T2" fmla="*/ 0 w 145"/>
                  <a:gd name="T3" fmla="*/ 143 h 144"/>
                  <a:gd name="T4" fmla="*/ 144 w 145"/>
                  <a:gd name="T5" fmla="*/ 143 h 144"/>
                  <a:gd name="T6" fmla="*/ 0 w 145"/>
                  <a:gd name="T7" fmla="*/ 0 h 144"/>
                  <a:gd name="T8" fmla="*/ 0 60000 65536"/>
                  <a:gd name="T9" fmla="*/ 0 60000 65536"/>
                  <a:gd name="T10" fmla="*/ 0 60000 65536"/>
                  <a:gd name="T11" fmla="*/ 0 60000 65536"/>
                  <a:gd name="T12" fmla="*/ 0 w 145"/>
                  <a:gd name="T13" fmla="*/ 0 h 144"/>
                  <a:gd name="T14" fmla="*/ 145 w 145"/>
                  <a:gd name="T15" fmla="*/ 144 h 144"/>
                </a:gdLst>
                <a:ahLst/>
                <a:cxnLst>
                  <a:cxn ang="T8">
                    <a:pos x="T0" y="T1"/>
                  </a:cxn>
                  <a:cxn ang="T9">
                    <a:pos x="T2" y="T3"/>
                  </a:cxn>
                  <a:cxn ang="T10">
                    <a:pos x="T4" y="T5"/>
                  </a:cxn>
                  <a:cxn ang="T11">
                    <a:pos x="T6" y="T7"/>
                  </a:cxn>
                </a:cxnLst>
                <a:rect l="T12" t="T13" r="T14" b="T15"/>
                <a:pathLst>
                  <a:path w="145" h="144">
                    <a:moveTo>
                      <a:pt x="0" y="0"/>
                    </a:moveTo>
                    <a:lnTo>
                      <a:pt x="0" y="143"/>
                    </a:lnTo>
                    <a:lnTo>
                      <a:pt x="144" y="143"/>
                    </a:lnTo>
                    <a:lnTo>
                      <a:pt x="0" y="0"/>
                    </a:lnTo>
                  </a:path>
                </a:pathLst>
              </a:custGeom>
              <a:solidFill>
                <a:schemeClr val="folHlink"/>
              </a:solidFill>
              <a:ln w="12700" cap="rnd">
                <a:solidFill>
                  <a:srgbClr val="000000"/>
                </a:solidFill>
                <a:round/>
                <a:headEnd/>
                <a:tailEnd/>
              </a:ln>
            </p:spPr>
            <p:txBody>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fr-FR" altLang="fr-FR" sz="1693"/>
              </a:p>
            </p:txBody>
          </p:sp>
          <p:sp>
            <p:nvSpPr>
              <p:cNvPr id="18" name="Line 15"/>
              <p:cNvSpPr>
                <a:spLocks noChangeShapeType="1"/>
              </p:cNvSpPr>
              <p:nvPr/>
            </p:nvSpPr>
            <p:spPr bwMode="auto">
              <a:xfrm>
                <a:off x="802" y="1311"/>
                <a:ext cx="288"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wrap="none" tIns="25801" bIns="25801" anchor="ctr">
                <a:spAutoFit/>
              </a:bodyPr>
              <a:lstStyle/>
              <a:p>
                <a:endParaRPr lang="fr-FR" sz="1693"/>
              </a:p>
            </p:txBody>
          </p:sp>
          <p:sp>
            <p:nvSpPr>
              <p:cNvPr id="19" name="Line 16"/>
              <p:cNvSpPr>
                <a:spLocks noChangeShapeType="1"/>
              </p:cNvSpPr>
              <p:nvPr/>
            </p:nvSpPr>
            <p:spPr bwMode="auto">
              <a:xfrm>
                <a:off x="802" y="1407"/>
                <a:ext cx="48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tIns="25801" bIns="25801" anchor="ctr">
                <a:spAutoFit/>
              </a:bodyPr>
              <a:lstStyle/>
              <a:p>
                <a:endParaRPr lang="fr-FR" sz="1693"/>
              </a:p>
            </p:txBody>
          </p:sp>
          <p:sp>
            <p:nvSpPr>
              <p:cNvPr id="20" name="Line 17"/>
              <p:cNvSpPr>
                <a:spLocks noChangeShapeType="1"/>
              </p:cNvSpPr>
              <p:nvPr/>
            </p:nvSpPr>
            <p:spPr bwMode="auto">
              <a:xfrm>
                <a:off x="802" y="1503"/>
                <a:ext cx="48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tIns="25801" bIns="25801" anchor="ctr">
                <a:spAutoFit/>
              </a:bodyPr>
              <a:lstStyle/>
              <a:p>
                <a:endParaRPr lang="fr-FR" sz="1693"/>
              </a:p>
            </p:txBody>
          </p:sp>
          <p:sp>
            <p:nvSpPr>
              <p:cNvPr id="21" name="Line 18"/>
              <p:cNvSpPr>
                <a:spLocks noChangeShapeType="1"/>
              </p:cNvSpPr>
              <p:nvPr/>
            </p:nvSpPr>
            <p:spPr bwMode="auto">
              <a:xfrm>
                <a:off x="802" y="1599"/>
                <a:ext cx="48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tIns="25801" bIns="25801" anchor="ctr">
                <a:spAutoFit/>
              </a:bodyPr>
              <a:lstStyle/>
              <a:p>
                <a:endParaRPr lang="fr-FR" sz="1693"/>
              </a:p>
            </p:txBody>
          </p:sp>
          <p:sp>
            <p:nvSpPr>
              <p:cNvPr id="22" name="Line 19"/>
              <p:cNvSpPr>
                <a:spLocks noChangeShapeType="1"/>
              </p:cNvSpPr>
              <p:nvPr/>
            </p:nvSpPr>
            <p:spPr bwMode="auto">
              <a:xfrm>
                <a:off x="802" y="1695"/>
                <a:ext cx="48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tIns="25801" bIns="25801" anchor="ctr">
                <a:spAutoFit/>
              </a:bodyPr>
              <a:lstStyle/>
              <a:p>
                <a:endParaRPr lang="fr-FR" sz="1693"/>
              </a:p>
            </p:txBody>
          </p:sp>
          <p:sp>
            <p:nvSpPr>
              <p:cNvPr id="23" name="Line 20"/>
              <p:cNvSpPr>
                <a:spLocks noChangeShapeType="1"/>
              </p:cNvSpPr>
              <p:nvPr/>
            </p:nvSpPr>
            <p:spPr bwMode="auto">
              <a:xfrm>
                <a:off x="802" y="1791"/>
                <a:ext cx="48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tIns="25801" bIns="25801" anchor="ctr">
                <a:spAutoFit/>
              </a:bodyPr>
              <a:lstStyle/>
              <a:p>
                <a:endParaRPr lang="fr-FR" sz="1693"/>
              </a:p>
            </p:txBody>
          </p:sp>
        </p:grpSp>
        <p:sp>
          <p:nvSpPr>
            <p:cNvPr id="24" name="AutoShape 21"/>
            <p:cNvSpPr>
              <a:spLocks noChangeArrowheads="1"/>
            </p:cNvSpPr>
            <p:nvPr/>
          </p:nvSpPr>
          <p:spPr bwMode="auto">
            <a:xfrm>
              <a:off x="1524000" y="4953000"/>
              <a:ext cx="2438400" cy="533400"/>
            </a:xfrm>
            <a:prstGeom prst="rightArrow">
              <a:avLst>
                <a:gd name="adj1" fmla="val 50000"/>
                <a:gd name="adj2" fmla="val 53566"/>
              </a:avLst>
            </a:prstGeom>
            <a:gradFill rotWithShape="0">
              <a:gsLst>
                <a:gs pos="0">
                  <a:schemeClr val="accent2">
                    <a:gamma/>
                    <a:tint val="23922"/>
                    <a:invGamma/>
                  </a:schemeClr>
                </a:gs>
                <a:gs pos="100000">
                  <a:schemeClr val="accent2"/>
                </a:gs>
              </a:gsLst>
              <a:lin ang="0" scaled="1"/>
            </a:gradFill>
            <a:ln w="9525">
              <a:solidFill>
                <a:schemeClr val="accent2"/>
              </a:solidFill>
              <a:miter lim="800000"/>
              <a:headEnd/>
              <a:tailEnd/>
            </a:ln>
            <a:effectLst>
              <a:outerShdw dist="71842" dir="2700000" algn="ctr" rotWithShape="0">
                <a:schemeClr val="folHlink"/>
              </a:outerShdw>
            </a:effectLst>
          </p:spPr>
          <p:txBody>
            <a:bodyPr wrap="none" anchor="ctr"/>
            <a:lstStyle/>
            <a:p>
              <a:pPr>
                <a:defRPr/>
              </a:pPr>
              <a:endParaRPr lang="fr-FR" sz="1693"/>
            </a:p>
          </p:txBody>
        </p:sp>
        <p:grpSp>
          <p:nvGrpSpPr>
            <p:cNvPr id="25" name="Group 22"/>
            <p:cNvGrpSpPr>
              <a:grpSpLocks/>
            </p:cNvGrpSpPr>
            <p:nvPr/>
          </p:nvGrpSpPr>
          <p:grpSpPr bwMode="auto">
            <a:xfrm>
              <a:off x="7696200" y="4648200"/>
              <a:ext cx="728663" cy="1046163"/>
              <a:chOff x="754" y="1119"/>
              <a:chExt cx="593" cy="816"/>
            </a:xfrm>
          </p:grpSpPr>
          <p:sp>
            <p:nvSpPr>
              <p:cNvPr id="26" name="Freeform 23"/>
              <p:cNvSpPr>
                <a:spLocks/>
              </p:cNvSpPr>
              <p:nvPr/>
            </p:nvSpPr>
            <p:spPr bwMode="auto">
              <a:xfrm>
                <a:off x="754" y="1119"/>
                <a:ext cx="593" cy="816"/>
              </a:xfrm>
              <a:custGeom>
                <a:avLst/>
                <a:gdLst/>
                <a:ahLst/>
                <a:cxnLst>
                  <a:cxn ang="0">
                    <a:pos x="0" y="0"/>
                  </a:cxn>
                  <a:cxn ang="0">
                    <a:pos x="627" y="0"/>
                  </a:cxn>
                  <a:cxn ang="0">
                    <a:pos x="772" y="144"/>
                  </a:cxn>
                  <a:cxn ang="0">
                    <a:pos x="772" y="1062"/>
                  </a:cxn>
                  <a:cxn ang="0">
                    <a:pos x="0" y="1062"/>
                  </a:cxn>
                  <a:cxn ang="0">
                    <a:pos x="0" y="0"/>
                  </a:cxn>
                </a:cxnLst>
                <a:rect l="0" t="0" r="r" b="b"/>
                <a:pathLst>
                  <a:path w="773" h="1063">
                    <a:moveTo>
                      <a:pt x="0" y="0"/>
                    </a:moveTo>
                    <a:lnTo>
                      <a:pt x="627" y="0"/>
                    </a:lnTo>
                    <a:lnTo>
                      <a:pt x="772" y="144"/>
                    </a:lnTo>
                    <a:lnTo>
                      <a:pt x="772" y="1062"/>
                    </a:lnTo>
                    <a:lnTo>
                      <a:pt x="0" y="1062"/>
                    </a:lnTo>
                    <a:lnTo>
                      <a:pt x="0" y="0"/>
                    </a:lnTo>
                  </a:path>
                </a:pathLst>
              </a:custGeom>
              <a:solidFill>
                <a:schemeClr val="bg1"/>
              </a:solidFill>
              <a:ln w="12700" cap="rnd" cmpd="sng">
                <a:solidFill>
                  <a:srgbClr val="000000"/>
                </a:solidFill>
                <a:prstDash val="solid"/>
                <a:round/>
                <a:headEnd type="none" w="med" len="med"/>
                <a:tailEnd type="none" w="med" len="med"/>
              </a:ln>
              <a:effectLst>
                <a:outerShdw dist="89803" dir="2700000" algn="ctr" rotWithShape="0">
                  <a:srgbClr val="C0C0C0"/>
                </a:outerShdw>
              </a:effectLst>
            </p:spPr>
            <p:txBody>
              <a:bodyPr/>
              <a:lstStyle/>
              <a:p>
                <a:pPr>
                  <a:defRPr/>
                </a:pPr>
                <a:endParaRPr lang="fr-FR" sz="1693"/>
              </a:p>
            </p:txBody>
          </p:sp>
          <p:sp>
            <p:nvSpPr>
              <p:cNvPr id="27" name="Freeform 24"/>
              <p:cNvSpPr>
                <a:spLocks/>
              </p:cNvSpPr>
              <p:nvPr/>
            </p:nvSpPr>
            <p:spPr bwMode="auto">
              <a:xfrm>
                <a:off x="1236" y="1120"/>
                <a:ext cx="111" cy="110"/>
              </a:xfrm>
              <a:custGeom>
                <a:avLst/>
                <a:gdLst>
                  <a:gd name="T0" fmla="*/ 0 w 145"/>
                  <a:gd name="T1" fmla="*/ 0 h 144"/>
                  <a:gd name="T2" fmla="*/ 0 w 145"/>
                  <a:gd name="T3" fmla="*/ 143 h 144"/>
                  <a:gd name="T4" fmla="*/ 144 w 145"/>
                  <a:gd name="T5" fmla="*/ 143 h 144"/>
                  <a:gd name="T6" fmla="*/ 0 w 145"/>
                  <a:gd name="T7" fmla="*/ 0 h 144"/>
                  <a:gd name="T8" fmla="*/ 0 60000 65536"/>
                  <a:gd name="T9" fmla="*/ 0 60000 65536"/>
                  <a:gd name="T10" fmla="*/ 0 60000 65536"/>
                  <a:gd name="T11" fmla="*/ 0 60000 65536"/>
                  <a:gd name="T12" fmla="*/ 0 w 145"/>
                  <a:gd name="T13" fmla="*/ 0 h 144"/>
                  <a:gd name="T14" fmla="*/ 145 w 145"/>
                  <a:gd name="T15" fmla="*/ 144 h 144"/>
                </a:gdLst>
                <a:ahLst/>
                <a:cxnLst>
                  <a:cxn ang="T8">
                    <a:pos x="T0" y="T1"/>
                  </a:cxn>
                  <a:cxn ang="T9">
                    <a:pos x="T2" y="T3"/>
                  </a:cxn>
                  <a:cxn ang="T10">
                    <a:pos x="T4" y="T5"/>
                  </a:cxn>
                  <a:cxn ang="T11">
                    <a:pos x="T6" y="T7"/>
                  </a:cxn>
                </a:cxnLst>
                <a:rect l="T12" t="T13" r="T14" b="T15"/>
                <a:pathLst>
                  <a:path w="145" h="144">
                    <a:moveTo>
                      <a:pt x="0" y="0"/>
                    </a:moveTo>
                    <a:lnTo>
                      <a:pt x="0" y="143"/>
                    </a:lnTo>
                    <a:lnTo>
                      <a:pt x="144" y="143"/>
                    </a:lnTo>
                    <a:lnTo>
                      <a:pt x="0" y="0"/>
                    </a:lnTo>
                  </a:path>
                </a:pathLst>
              </a:custGeom>
              <a:solidFill>
                <a:schemeClr val="folHlink"/>
              </a:solidFill>
              <a:ln w="12700" cap="rnd">
                <a:solidFill>
                  <a:srgbClr val="000000"/>
                </a:solidFill>
                <a:round/>
                <a:headEnd/>
                <a:tailEnd/>
              </a:ln>
            </p:spPr>
            <p:txBody>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fr-FR" altLang="fr-FR" sz="1693"/>
              </a:p>
            </p:txBody>
          </p:sp>
          <p:sp>
            <p:nvSpPr>
              <p:cNvPr id="28" name="Line 25"/>
              <p:cNvSpPr>
                <a:spLocks noChangeShapeType="1"/>
              </p:cNvSpPr>
              <p:nvPr/>
            </p:nvSpPr>
            <p:spPr bwMode="auto">
              <a:xfrm>
                <a:off x="802" y="1311"/>
                <a:ext cx="288"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wrap="none" tIns="25801" bIns="25801" anchor="ctr">
                <a:spAutoFit/>
              </a:bodyPr>
              <a:lstStyle/>
              <a:p>
                <a:endParaRPr lang="fr-FR" sz="1693"/>
              </a:p>
            </p:txBody>
          </p:sp>
          <p:sp>
            <p:nvSpPr>
              <p:cNvPr id="29" name="Line 26"/>
              <p:cNvSpPr>
                <a:spLocks noChangeShapeType="1"/>
              </p:cNvSpPr>
              <p:nvPr/>
            </p:nvSpPr>
            <p:spPr bwMode="auto">
              <a:xfrm>
                <a:off x="802" y="1407"/>
                <a:ext cx="48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tIns="25801" bIns="25801" anchor="ctr">
                <a:spAutoFit/>
              </a:bodyPr>
              <a:lstStyle/>
              <a:p>
                <a:endParaRPr lang="fr-FR" sz="1693"/>
              </a:p>
            </p:txBody>
          </p:sp>
          <p:sp>
            <p:nvSpPr>
              <p:cNvPr id="30" name="Line 27"/>
              <p:cNvSpPr>
                <a:spLocks noChangeShapeType="1"/>
              </p:cNvSpPr>
              <p:nvPr/>
            </p:nvSpPr>
            <p:spPr bwMode="auto">
              <a:xfrm>
                <a:off x="802" y="1503"/>
                <a:ext cx="48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tIns="25801" bIns="25801" anchor="ctr">
                <a:spAutoFit/>
              </a:bodyPr>
              <a:lstStyle/>
              <a:p>
                <a:endParaRPr lang="fr-FR" sz="1693"/>
              </a:p>
            </p:txBody>
          </p:sp>
          <p:sp>
            <p:nvSpPr>
              <p:cNvPr id="31" name="Line 28"/>
              <p:cNvSpPr>
                <a:spLocks noChangeShapeType="1"/>
              </p:cNvSpPr>
              <p:nvPr/>
            </p:nvSpPr>
            <p:spPr bwMode="auto">
              <a:xfrm>
                <a:off x="802" y="1599"/>
                <a:ext cx="48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tIns="25801" bIns="25801" anchor="ctr">
                <a:spAutoFit/>
              </a:bodyPr>
              <a:lstStyle/>
              <a:p>
                <a:endParaRPr lang="fr-FR" sz="1693"/>
              </a:p>
            </p:txBody>
          </p:sp>
          <p:sp>
            <p:nvSpPr>
              <p:cNvPr id="32" name="Line 29"/>
              <p:cNvSpPr>
                <a:spLocks noChangeShapeType="1"/>
              </p:cNvSpPr>
              <p:nvPr/>
            </p:nvSpPr>
            <p:spPr bwMode="auto">
              <a:xfrm>
                <a:off x="802" y="1695"/>
                <a:ext cx="48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tIns="25801" bIns="25801" anchor="ctr">
                <a:spAutoFit/>
              </a:bodyPr>
              <a:lstStyle/>
              <a:p>
                <a:endParaRPr lang="fr-FR" sz="1693"/>
              </a:p>
            </p:txBody>
          </p:sp>
          <p:sp>
            <p:nvSpPr>
              <p:cNvPr id="33" name="Line 30"/>
              <p:cNvSpPr>
                <a:spLocks noChangeShapeType="1"/>
              </p:cNvSpPr>
              <p:nvPr/>
            </p:nvSpPr>
            <p:spPr bwMode="auto">
              <a:xfrm>
                <a:off x="802" y="1791"/>
                <a:ext cx="48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tIns="25801" bIns="25801" anchor="ctr">
                <a:spAutoFit/>
              </a:bodyPr>
              <a:lstStyle/>
              <a:p>
                <a:endParaRPr lang="fr-FR" sz="1693"/>
              </a:p>
            </p:txBody>
          </p:sp>
        </p:grpSp>
        <p:sp>
          <p:nvSpPr>
            <p:cNvPr id="34" name="AutoShape 31"/>
            <p:cNvSpPr>
              <a:spLocks noChangeArrowheads="1"/>
            </p:cNvSpPr>
            <p:nvPr/>
          </p:nvSpPr>
          <p:spPr bwMode="auto">
            <a:xfrm>
              <a:off x="5105400" y="4953000"/>
              <a:ext cx="2438400" cy="533400"/>
            </a:xfrm>
            <a:prstGeom prst="rightArrow">
              <a:avLst>
                <a:gd name="adj1" fmla="val 50000"/>
                <a:gd name="adj2" fmla="val 53566"/>
              </a:avLst>
            </a:prstGeom>
            <a:gradFill rotWithShape="0">
              <a:gsLst>
                <a:gs pos="0">
                  <a:schemeClr val="accent2">
                    <a:gamma/>
                    <a:tint val="23922"/>
                    <a:invGamma/>
                  </a:schemeClr>
                </a:gs>
                <a:gs pos="100000">
                  <a:schemeClr val="accent2"/>
                </a:gs>
              </a:gsLst>
              <a:lin ang="0" scaled="1"/>
            </a:gradFill>
            <a:ln w="9525">
              <a:solidFill>
                <a:schemeClr val="accent2"/>
              </a:solidFill>
              <a:miter lim="800000"/>
              <a:headEnd/>
              <a:tailEnd/>
            </a:ln>
            <a:effectLst>
              <a:outerShdw dist="71842" dir="2700000" algn="ctr" rotWithShape="0">
                <a:schemeClr val="folHlink"/>
              </a:outerShdw>
            </a:effectLst>
          </p:spPr>
          <p:txBody>
            <a:bodyPr wrap="none" anchor="ctr"/>
            <a:lstStyle/>
            <a:p>
              <a:pPr>
                <a:defRPr/>
              </a:pPr>
              <a:endParaRPr lang="fr-FR" sz="1693"/>
            </a:p>
          </p:txBody>
        </p:sp>
        <p:grpSp>
          <p:nvGrpSpPr>
            <p:cNvPr id="35" name="Group 32"/>
            <p:cNvGrpSpPr>
              <a:grpSpLocks/>
            </p:cNvGrpSpPr>
            <p:nvPr/>
          </p:nvGrpSpPr>
          <p:grpSpPr bwMode="auto">
            <a:xfrm>
              <a:off x="4114800" y="4648200"/>
              <a:ext cx="728663" cy="1052513"/>
              <a:chOff x="754" y="1119"/>
              <a:chExt cx="593" cy="816"/>
            </a:xfrm>
          </p:grpSpPr>
          <p:sp>
            <p:nvSpPr>
              <p:cNvPr id="36" name="Freeform 33"/>
              <p:cNvSpPr>
                <a:spLocks/>
              </p:cNvSpPr>
              <p:nvPr/>
            </p:nvSpPr>
            <p:spPr bwMode="auto">
              <a:xfrm>
                <a:off x="754" y="1119"/>
                <a:ext cx="593" cy="816"/>
              </a:xfrm>
              <a:custGeom>
                <a:avLst/>
                <a:gdLst/>
                <a:ahLst/>
                <a:cxnLst>
                  <a:cxn ang="0">
                    <a:pos x="0" y="0"/>
                  </a:cxn>
                  <a:cxn ang="0">
                    <a:pos x="627" y="0"/>
                  </a:cxn>
                  <a:cxn ang="0">
                    <a:pos x="772" y="144"/>
                  </a:cxn>
                  <a:cxn ang="0">
                    <a:pos x="772" y="1062"/>
                  </a:cxn>
                  <a:cxn ang="0">
                    <a:pos x="0" y="1062"/>
                  </a:cxn>
                  <a:cxn ang="0">
                    <a:pos x="0" y="0"/>
                  </a:cxn>
                </a:cxnLst>
                <a:rect l="0" t="0" r="r" b="b"/>
                <a:pathLst>
                  <a:path w="773" h="1063">
                    <a:moveTo>
                      <a:pt x="0" y="0"/>
                    </a:moveTo>
                    <a:lnTo>
                      <a:pt x="627" y="0"/>
                    </a:lnTo>
                    <a:lnTo>
                      <a:pt x="772" y="144"/>
                    </a:lnTo>
                    <a:lnTo>
                      <a:pt x="772" y="1062"/>
                    </a:lnTo>
                    <a:lnTo>
                      <a:pt x="0" y="1062"/>
                    </a:lnTo>
                    <a:lnTo>
                      <a:pt x="0" y="0"/>
                    </a:lnTo>
                  </a:path>
                </a:pathLst>
              </a:custGeom>
              <a:solidFill>
                <a:schemeClr val="tx1"/>
              </a:solidFill>
              <a:ln w="12700" cap="rnd" cmpd="sng">
                <a:solidFill>
                  <a:schemeClr val="bg1"/>
                </a:solidFill>
                <a:prstDash val="solid"/>
                <a:round/>
                <a:headEnd type="none" w="med" len="med"/>
                <a:tailEnd type="none" w="med" len="med"/>
              </a:ln>
              <a:effectLst>
                <a:outerShdw dist="89803" dir="2700000" algn="ctr" rotWithShape="0">
                  <a:srgbClr val="C0C0C0"/>
                </a:outerShdw>
              </a:effectLst>
            </p:spPr>
            <p:txBody>
              <a:bodyPr/>
              <a:lstStyle/>
              <a:p>
                <a:pPr>
                  <a:defRPr/>
                </a:pPr>
                <a:endParaRPr lang="fr-FR" sz="1693"/>
              </a:p>
            </p:txBody>
          </p:sp>
          <p:sp>
            <p:nvSpPr>
              <p:cNvPr id="37" name="Freeform 34"/>
              <p:cNvSpPr>
                <a:spLocks/>
              </p:cNvSpPr>
              <p:nvPr/>
            </p:nvSpPr>
            <p:spPr bwMode="auto">
              <a:xfrm>
                <a:off x="1236" y="1120"/>
                <a:ext cx="111" cy="110"/>
              </a:xfrm>
              <a:custGeom>
                <a:avLst/>
                <a:gdLst>
                  <a:gd name="T0" fmla="*/ 0 w 145"/>
                  <a:gd name="T1" fmla="*/ 0 h 144"/>
                  <a:gd name="T2" fmla="*/ 0 w 145"/>
                  <a:gd name="T3" fmla="*/ 143 h 144"/>
                  <a:gd name="T4" fmla="*/ 144 w 145"/>
                  <a:gd name="T5" fmla="*/ 143 h 144"/>
                  <a:gd name="T6" fmla="*/ 0 w 145"/>
                  <a:gd name="T7" fmla="*/ 0 h 144"/>
                  <a:gd name="T8" fmla="*/ 0 60000 65536"/>
                  <a:gd name="T9" fmla="*/ 0 60000 65536"/>
                  <a:gd name="T10" fmla="*/ 0 60000 65536"/>
                  <a:gd name="T11" fmla="*/ 0 60000 65536"/>
                  <a:gd name="T12" fmla="*/ 0 w 145"/>
                  <a:gd name="T13" fmla="*/ 0 h 144"/>
                  <a:gd name="T14" fmla="*/ 145 w 145"/>
                  <a:gd name="T15" fmla="*/ 144 h 144"/>
                </a:gdLst>
                <a:ahLst/>
                <a:cxnLst>
                  <a:cxn ang="T8">
                    <a:pos x="T0" y="T1"/>
                  </a:cxn>
                  <a:cxn ang="T9">
                    <a:pos x="T2" y="T3"/>
                  </a:cxn>
                  <a:cxn ang="T10">
                    <a:pos x="T4" y="T5"/>
                  </a:cxn>
                  <a:cxn ang="T11">
                    <a:pos x="T6" y="T7"/>
                  </a:cxn>
                </a:cxnLst>
                <a:rect l="T12" t="T13" r="T14" b="T15"/>
                <a:pathLst>
                  <a:path w="145" h="144">
                    <a:moveTo>
                      <a:pt x="0" y="0"/>
                    </a:moveTo>
                    <a:lnTo>
                      <a:pt x="0" y="143"/>
                    </a:lnTo>
                    <a:lnTo>
                      <a:pt x="144" y="143"/>
                    </a:lnTo>
                    <a:lnTo>
                      <a:pt x="0" y="0"/>
                    </a:lnTo>
                  </a:path>
                </a:pathLst>
              </a:custGeom>
              <a:solidFill>
                <a:schemeClr val="tx1"/>
              </a:solidFill>
              <a:ln w="12700" cap="rnd">
                <a:solidFill>
                  <a:schemeClr val="bg1"/>
                </a:solidFill>
                <a:round/>
                <a:headEnd/>
                <a:tailEnd/>
              </a:ln>
            </p:spPr>
            <p:txBody>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fr-FR" altLang="fr-FR" sz="1693"/>
              </a:p>
            </p:txBody>
          </p:sp>
          <p:sp>
            <p:nvSpPr>
              <p:cNvPr id="38" name="Line 35"/>
              <p:cNvSpPr>
                <a:spLocks noChangeShapeType="1"/>
              </p:cNvSpPr>
              <p:nvPr/>
            </p:nvSpPr>
            <p:spPr bwMode="auto">
              <a:xfrm>
                <a:off x="802" y="1311"/>
                <a:ext cx="288"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tIns="25801" bIns="25801" anchor="ctr">
                <a:spAutoFit/>
              </a:bodyPr>
              <a:lstStyle/>
              <a:p>
                <a:endParaRPr lang="fr-FR" sz="1693"/>
              </a:p>
            </p:txBody>
          </p:sp>
          <p:sp>
            <p:nvSpPr>
              <p:cNvPr id="39" name="Line 36"/>
              <p:cNvSpPr>
                <a:spLocks noChangeShapeType="1"/>
              </p:cNvSpPr>
              <p:nvPr/>
            </p:nvSpPr>
            <p:spPr bwMode="auto">
              <a:xfrm>
                <a:off x="802" y="1407"/>
                <a:ext cx="480"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tIns="25801" bIns="25801" anchor="ctr">
                <a:spAutoFit/>
              </a:bodyPr>
              <a:lstStyle/>
              <a:p>
                <a:endParaRPr lang="fr-FR" sz="1693"/>
              </a:p>
            </p:txBody>
          </p:sp>
          <p:sp>
            <p:nvSpPr>
              <p:cNvPr id="40" name="Line 37"/>
              <p:cNvSpPr>
                <a:spLocks noChangeShapeType="1"/>
              </p:cNvSpPr>
              <p:nvPr/>
            </p:nvSpPr>
            <p:spPr bwMode="auto">
              <a:xfrm>
                <a:off x="802" y="1503"/>
                <a:ext cx="480"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tIns="25801" bIns="25801" anchor="ctr">
                <a:spAutoFit/>
              </a:bodyPr>
              <a:lstStyle/>
              <a:p>
                <a:endParaRPr lang="fr-FR" sz="1693"/>
              </a:p>
            </p:txBody>
          </p:sp>
          <p:sp>
            <p:nvSpPr>
              <p:cNvPr id="41" name="Line 38"/>
              <p:cNvSpPr>
                <a:spLocks noChangeShapeType="1"/>
              </p:cNvSpPr>
              <p:nvPr/>
            </p:nvSpPr>
            <p:spPr bwMode="auto">
              <a:xfrm>
                <a:off x="802" y="1599"/>
                <a:ext cx="480"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tIns="25801" bIns="25801" anchor="ctr">
                <a:spAutoFit/>
              </a:bodyPr>
              <a:lstStyle/>
              <a:p>
                <a:endParaRPr lang="fr-FR" sz="1693"/>
              </a:p>
            </p:txBody>
          </p:sp>
          <p:sp>
            <p:nvSpPr>
              <p:cNvPr id="42" name="Line 39"/>
              <p:cNvSpPr>
                <a:spLocks noChangeShapeType="1"/>
              </p:cNvSpPr>
              <p:nvPr/>
            </p:nvSpPr>
            <p:spPr bwMode="auto">
              <a:xfrm>
                <a:off x="802" y="1695"/>
                <a:ext cx="480"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tIns="25801" bIns="25801" anchor="ctr">
                <a:spAutoFit/>
              </a:bodyPr>
              <a:lstStyle/>
              <a:p>
                <a:endParaRPr lang="fr-FR" sz="1693"/>
              </a:p>
            </p:txBody>
          </p:sp>
          <p:sp>
            <p:nvSpPr>
              <p:cNvPr id="43" name="Line 40"/>
              <p:cNvSpPr>
                <a:spLocks noChangeShapeType="1"/>
              </p:cNvSpPr>
              <p:nvPr/>
            </p:nvSpPr>
            <p:spPr bwMode="auto">
              <a:xfrm>
                <a:off x="802" y="1791"/>
                <a:ext cx="480"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tIns="25801" bIns="25801" anchor="ctr">
                <a:spAutoFit/>
              </a:bodyPr>
              <a:lstStyle/>
              <a:p>
                <a:endParaRPr lang="fr-FR" sz="1693"/>
              </a:p>
            </p:txBody>
          </p:sp>
        </p:grpSp>
        <p:sp>
          <p:nvSpPr>
            <p:cNvPr id="44" name="Text Box 41"/>
            <p:cNvSpPr txBox="1">
              <a:spLocks noChangeArrowheads="1"/>
            </p:cNvSpPr>
            <p:nvPr/>
          </p:nvSpPr>
          <p:spPr bwMode="auto">
            <a:xfrm>
              <a:off x="5287963" y="3825233"/>
              <a:ext cx="2872586" cy="353713"/>
            </a:xfrm>
            <a:prstGeom prst="rect">
              <a:avLst/>
            </a:prstGeom>
            <a:solidFill>
              <a:schemeClr val="bg1"/>
            </a:solidFill>
            <a:ln w="9525">
              <a:solidFill>
                <a:srgbClr val="333399"/>
              </a:solidFill>
              <a:miter lim="800000"/>
              <a:headEnd/>
              <a:tailEnd/>
            </a:ln>
            <a:effectLst>
              <a:outerShdw dist="71842" dir="2700000" algn="ctr" rotWithShape="0">
                <a:srgbClr val="DDDDDD"/>
              </a:outerShdw>
            </a:effectLst>
          </p:spPr>
          <p:txBody>
            <a:bodyPr wrap="none" tIns="25801" bIns="25801" anchor="ctr">
              <a:spAutoFit/>
            </a:bodyPr>
            <a:lstStyle/>
            <a:p>
              <a:pPr>
                <a:defRPr/>
              </a:pPr>
              <a:r>
                <a:rPr lang="fr-FR" sz="1505" dirty="0">
                  <a:latin typeface="Arial" charset="0"/>
                </a:rPr>
                <a:t>Clé privée de l'Utilisateur2</a:t>
              </a:r>
            </a:p>
          </p:txBody>
        </p:sp>
        <p:grpSp>
          <p:nvGrpSpPr>
            <p:cNvPr id="45" name="Group 42"/>
            <p:cNvGrpSpPr>
              <a:grpSpLocks/>
            </p:cNvGrpSpPr>
            <p:nvPr/>
          </p:nvGrpSpPr>
          <p:grpSpPr bwMode="auto">
            <a:xfrm>
              <a:off x="5105400" y="4092575"/>
              <a:ext cx="1371600" cy="619125"/>
              <a:chOff x="1920" y="624"/>
              <a:chExt cx="864" cy="390"/>
            </a:xfrm>
          </p:grpSpPr>
          <p:sp>
            <p:nvSpPr>
              <p:cNvPr id="46" name="Freeform 43"/>
              <p:cNvSpPr>
                <a:spLocks/>
              </p:cNvSpPr>
              <p:nvPr/>
            </p:nvSpPr>
            <p:spPr bwMode="auto">
              <a:xfrm>
                <a:off x="1920" y="624"/>
                <a:ext cx="864" cy="390"/>
              </a:xfrm>
              <a:custGeom>
                <a:avLst/>
                <a:gdLst/>
                <a:ahLst/>
                <a:cxnLst>
                  <a:cxn ang="0">
                    <a:pos x="387" y="144"/>
                  </a:cxn>
                  <a:cxn ang="0">
                    <a:pos x="359" y="119"/>
                  </a:cxn>
                  <a:cxn ang="0">
                    <a:pos x="340" y="75"/>
                  </a:cxn>
                  <a:cxn ang="0">
                    <a:pos x="311" y="32"/>
                  </a:cxn>
                  <a:cxn ang="0">
                    <a:pos x="275" y="8"/>
                  </a:cxn>
                  <a:cxn ang="0">
                    <a:pos x="229" y="0"/>
                  </a:cxn>
                  <a:cxn ang="0">
                    <a:pos x="186" y="19"/>
                  </a:cxn>
                  <a:cxn ang="0">
                    <a:pos x="150" y="55"/>
                  </a:cxn>
                  <a:cxn ang="0">
                    <a:pos x="124" y="109"/>
                  </a:cxn>
                  <a:cxn ang="0">
                    <a:pos x="81" y="123"/>
                  </a:cxn>
                  <a:cxn ang="0">
                    <a:pos x="46" y="143"/>
                  </a:cxn>
                  <a:cxn ang="0">
                    <a:pos x="18" y="174"/>
                  </a:cxn>
                  <a:cxn ang="0">
                    <a:pos x="4" y="207"/>
                  </a:cxn>
                  <a:cxn ang="0">
                    <a:pos x="1" y="241"/>
                  </a:cxn>
                  <a:cxn ang="0">
                    <a:pos x="10" y="272"/>
                  </a:cxn>
                  <a:cxn ang="0">
                    <a:pos x="25" y="293"/>
                  </a:cxn>
                  <a:cxn ang="0">
                    <a:pos x="45" y="312"/>
                  </a:cxn>
                  <a:cxn ang="0">
                    <a:pos x="74" y="330"/>
                  </a:cxn>
                  <a:cxn ang="0">
                    <a:pos x="105" y="342"/>
                  </a:cxn>
                  <a:cxn ang="0">
                    <a:pos x="129" y="362"/>
                  </a:cxn>
                  <a:cxn ang="0">
                    <a:pos x="145" y="395"/>
                  </a:cxn>
                  <a:cxn ang="0">
                    <a:pos x="165" y="419"/>
                  </a:cxn>
                  <a:cxn ang="0">
                    <a:pos x="189" y="440"/>
                  </a:cxn>
                  <a:cxn ang="0">
                    <a:pos x="217" y="452"/>
                  </a:cxn>
                  <a:cxn ang="0">
                    <a:pos x="253" y="454"/>
                  </a:cxn>
                  <a:cxn ang="0">
                    <a:pos x="291" y="438"/>
                  </a:cxn>
                  <a:cxn ang="0">
                    <a:pos x="320" y="415"/>
                  </a:cxn>
                  <a:cxn ang="0">
                    <a:pos x="347" y="381"/>
                  </a:cxn>
                  <a:cxn ang="0">
                    <a:pos x="365" y="353"/>
                  </a:cxn>
                  <a:cxn ang="0">
                    <a:pos x="380" y="294"/>
                  </a:cxn>
                  <a:cxn ang="0">
                    <a:pos x="723" y="240"/>
                  </a:cxn>
                  <a:cxn ang="0">
                    <a:pos x="747" y="312"/>
                  </a:cxn>
                  <a:cxn ang="0">
                    <a:pos x="723" y="360"/>
                  </a:cxn>
                  <a:cxn ang="0">
                    <a:pos x="795" y="408"/>
                  </a:cxn>
                  <a:cxn ang="0">
                    <a:pos x="795" y="312"/>
                  </a:cxn>
                  <a:cxn ang="0">
                    <a:pos x="867" y="288"/>
                  </a:cxn>
                  <a:cxn ang="0">
                    <a:pos x="939" y="408"/>
                  </a:cxn>
                  <a:cxn ang="0">
                    <a:pos x="915" y="360"/>
                  </a:cxn>
                  <a:cxn ang="0">
                    <a:pos x="939" y="312"/>
                  </a:cxn>
                  <a:cxn ang="0">
                    <a:pos x="987" y="240"/>
                  </a:cxn>
                  <a:cxn ang="0">
                    <a:pos x="998" y="225"/>
                  </a:cxn>
                  <a:cxn ang="0">
                    <a:pos x="1001" y="203"/>
                  </a:cxn>
                  <a:cxn ang="0">
                    <a:pos x="1000" y="171"/>
                  </a:cxn>
                  <a:cxn ang="0">
                    <a:pos x="992" y="149"/>
                  </a:cxn>
                </a:cxnLst>
                <a:rect l="0" t="0" r="r" b="b"/>
                <a:pathLst>
                  <a:path w="1003" h="456">
                    <a:moveTo>
                      <a:pt x="987" y="144"/>
                    </a:moveTo>
                    <a:lnTo>
                      <a:pt x="387" y="144"/>
                    </a:lnTo>
                    <a:lnTo>
                      <a:pt x="363" y="143"/>
                    </a:lnTo>
                    <a:lnTo>
                      <a:pt x="359" y="119"/>
                    </a:lnTo>
                    <a:lnTo>
                      <a:pt x="349" y="95"/>
                    </a:lnTo>
                    <a:lnTo>
                      <a:pt x="340" y="75"/>
                    </a:lnTo>
                    <a:lnTo>
                      <a:pt x="325" y="49"/>
                    </a:lnTo>
                    <a:lnTo>
                      <a:pt x="311" y="32"/>
                    </a:lnTo>
                    <a:lnTo>
                      <a:pt x="296" y="20"/>
                    </a:lnTo>
                    <a:lnTo>
                      <a:pt x="275" y="8"/>
                    </a:lnTo>
                    <a:lnTo>
                      <a:pt x="253" y="3"/>
                    </a:lnTo>
                    <a:lnTo>
                      <a:pt x="229" y="0"/>
                    </a:lnTo>
                    <a:lnTo>
                      <a:pt x="205" y="7"/>
                    </a:lnTo>
                    <a:lnTo>
                      <a:pt x="186" y="19"/>
                    </a:lnTo>
                    <a:lnTo>
                      <a:pt x="166" y="35"/>
                    </a:lnTo>
                    <a:lnTo>
                      <a:pt x="150" y="55"/>
                    </a:lnTo>
                    <a:lnTo>
                      <a:pt x="138" y="77"/>
                    </a:lnTo>
                    <a:lnTo>
                      <a:pt x="124" y="109"/>
                    </a:lnTo>
                    <a:lnTo>
                      <a:pt x="101" y="115"/>
                    </a:lnTo>
                    <a:lnTo>
                      <a:pt x="81" y="123"/>
                    </a:lnTo>
                    <a:lnTo>
                      <a:pt x="65" y="130"/>
                    </a:lnTo>
                    <a:lnTo>
                      <a:pt x="46" y="143"/>
                    </a:lnTo>
                    <a:lnTo>
                      <a:pt x="31" y="157"/>
                    </a:lnTo>
                    <a:lnTo>
                      <a:pt x="18" y="174"/>
                    </a:lnTo>
                    <a:lnTo>
                      <a:pt x="9" y="188"/>
                    </a:lnTo>
                    <a:lnTo>
                      <a:pt x="4" y="207"/>
                    </a:lnTo>
                    <a:lnTo>
                      <a:pt x="0" y="227"/>
                    </a:lnTo>
                    <a:lnTo>
                      <a:pt x="1" y="241"/>
                    </a:lnTo>
                    <a:lnTo>
                      <a:pt x="5" y="257"/>
                    </a:lnTo>
                    <a:lnTo>
                      <a:pt x="10" y="272"/>
                    </a:lnTo>
                    <a:lnTo>
                      <a:pt x="16" y="281"/>
                    </a:lnTo>
                    <a:lnTo>
                      <a:pt x="25" y="293"/>
                    </a:lnTo>
                    <a:lnTo>
                      <a:pt x="33" y="302"/>
                    </a:lnTo>
                    <a:lnTo>
                      <a:pt x="45" y="312"/>
                    </a:lnTo>
                    <a:lnTo>
                      <a:pt x="61" y="322"/>
                    </a:lnTo>
                    <a:lnTo>
                      <a:pt x="74" y="330"/>
                    </a:lnTo>
                    <a:lnTo>
                      <a:pt x="86" y="336"/>
                    </a:lnTo>
                    <a:lnTo>
                      <a:pt x="105" y="342"/>
                    </a:lnTo>
                    <a:lnTo>
                      <a:pt x="124" y="346"/>
                    </a:lnTo>
                    <a:lnTo>
                      <a:pt x="129" y="362"/>
                    </a:lnTo>
                    <a:lnTo>
                      <a:pt x="135" y="377"/>
                    </a:lnTo>
                    <a:lnTo>
                      <a:pt x="145" y="395"/>
                    </a:lnTo>
                    <a:lnTo>
                      <a:pt x="154" y="406"/>
                    </a:lnTo>
                    <a:lnTo>
                      <a:pt x="165" y="419"/>
                    </a:lnTo>
                    <a:lnTo>
                      <a:pt x="176" y="431"/>
                    </a:lnTo>
                    <a:lnTo>
                      <a:pt x="189" y="440"/>
                    </a:lnTo>
                    <a:lnTo>
                      <a:pt x="202" y="448"/>
                    </a:lnTo>
                    <a:lnTo>
                      <a:pt x="217" y="452"/>
                    </a:lnTo>
                    <a:lnTo>
                      <a:pt x="238" y="456"/>
                    </a:lnTo>
                    <a:lnTo>
                      <a:pt x="253" y="454"/>
                    </a:lnTo>
                    <a:lnTo>
                      <a:pt x="274" y="448"/>
                    </a:lnTo>
                    <a:lnTo>
                      <a:pt x="291" y="438"/>
                    </a:lnTo>
                    <a:lnTo>
                      <a:pt x="305" y="428"/>
                    </a:lnTo>
                    <a:lnTo>
                      <a:pt x="320" y="415"/>
                    </a:lnTo>
                    <a:lnTo>
                      <a:pt x="336" y="397"/>
                    </a:lnTo>
                    <a:lnTo>
                      <a:pt x="347" y="381"/>
                    </a:lnTo>
                    <a:lnTo>
                      <a:pt x="357" y="366"/>
                    </a:lnTo>
                    <a:lnTo>
                      <a:pt x="365" y="353"/>
                    </a:lnTo>
                    <a:lnTo>
                      <a:pt x="372" y="329"/>
                    </a:lnTo>
                    <a:lnTo>
                      <a:pt x="380" y="294"/>
                    </a:lnTo>
                    <a:lnTo>
                      <a:pt x="387" y="240"/>
                    </a:lnTo>
                    <a:lnTo>
                      <a:pt x="723" y="240"/>
                    </a:lnTo>
                    <a:lnTo>
                      <a:pt x="723" y="312"/>
                    </a:lnTo>
                    <a:lnTo>
                      <a:pt x="747" y="312"/>
                    </a:lnTo>
                    <a:lnTo>
                      <a:pt x="747" y="360"/>
                    </a:lnTo>
                    <a:lnTo>
                      <a:pt x="723" y="360"/>
                    </a:lnTo>
                    <a:lnTo>
                      <a:pt x="723" y="408"/>
                    </a:lnTo>
                    <a:lnTo>
                      <a:pt x="795" y="408"/>
                    </a:lnTo>
                    <a:lnTo>
                      <a:pt x="795" y="360"/>
                    </a:lnTo>
                    <a:lnTo>
                      <a:pt x="795" y="312"/>
                    </a:lnTo>
                    <a:lnTo>
                      <a:pt x="795" y="288"/>
                    </a:lnTo>
                    <a:lnTo>
                      <a:pt x="867" y="288"/>
                    </a:lnTo>
                    <a:lnTo>
                      <a:pt x="867" y="408"/>
                    </a:lnTo>
                    <a:lnTo>
                      <a:pt x="939" y="408"/>
                    </a:lnTo>
                    <a:lnTo>
                      <a:pt x="939" y="360"/>
                    </a:lnTo>
                    <a:lnTo>
                      <a:pt x="915" y="360"/>
                    </a:lnTo>
                    <a:lnTo>
                      <a:pt x="915" y="312"/>
                    </a:lnTo>
                    <a:lnTo>
                      <a:pt x="939" y="312"/>
                    </a:lnTo>
                    <a:lnTo>
                      <a:pt x="939" y="240"/>
                    </a:lnTo>
                    <a:lnTo>
                      <a:pt x="987" y="240"/>
                    </a:lnTo>
                    <a:lnTo>
                      <a:pt x="994" y="234"/>
                    </a:lnTo>
                    <a:lnTo>
                      <a:pt x="998" y="225"/>
                    </a:lnTo>
                    <a:lnTo>
                      <a:pt x="1000" y="214"/>
                    </a:lnTo>
                    <a:lnTo>
                      <a:pt x="1001" y="203"/>
                    </a:lnTo>
                    <a:lnTo>
                      <a:pt x="1003" y="188"/>
                    </a:lnTo>
                    <a:lnTo>
                      <a:pt x="1000" y="171"/>
                    </a:lnTo>
                    <a:lnTo>
                      <a:pt x="997" y="159"/>
                    </a:lnTo>
                    <a:lnTo>
                      <a:pt x="992" y="149"/>
                    </a:lnTo>
                    <a:lnTo>
                      <a:pt x="987" y="144"/>
                    </a:lnTo>
                    <a:close/>
                  </a:path>
                </a:pathLst>
              </a:custGeom>
              <a:gradFill rotWithShape="0">
                <a:gsLst>
                  <a:gs pos="0">
                    <a:srgbClr val="FFFF99"/>
                  </a:gs>
                  <a:gs pos="100000">
                    <a:srgbClr val="FFCC00"/>
                  </a:gs>
                </a:gsLst>
                <a:lin ang="2700000" scaled="1"/>
              </a:gradFill>
              <a:ln w="12700" cmpd="sng">
                <a:solidFill>
                  <a:srgbClr val="808080"/>
                </a:solidFill>
                <a:round/>
                <a:headEnd/>
                <a:tailEnd/>
              </a:ln>
              <a:effectLst>
                <a:outerShdw dist="71842" dir="2700000" algn="ctr" rotWithShape="0">
                  <a:srgbClr val="DDDDDD"/>
                </a:outerShdw>
              </a:effectLst>
            </p:spPr>
            <p:txBody>
              <a:bodyPr/>
              <a:lstStyle/>
              <a:p>
                <a:pPr>
                  <a:defRPr/>
                </a:pPr>
                <a:endParaRPr lang="fr-FR" sz="1693"/>
              </a:p>
            </p:txBody>
          </p:sp>
          <p:sp>
            <p:nvSpPr>
              <p:cNvPr id="47" name="Oval 44"/>
              <p:cNvSpPr>
                <a:spLocks noChangeArrowheads="1"/>
              </p:cNvSpPr>
              <p:nvPr/>
            </p:nvSpPr>
            <p:spPr bwMode="auto">
              <a:xfrm>
                <a:off x="1976" y="646"/>
                <a:ext cx="194" cy="345"/>
              </a:xfrm>
              <a:prstGeom prst="ellipse">
                <a:avLst/>
              </a:prstGeom>
              <a:solidFill>
                <a:srgbClr val="CCECFF"/>
              </a:solidFill>
              <a:ln w="19050">
                <a:solidFill>
                  <a:srgbClr val="808080"/>
                </a:solidFill>
                <a:round/>
                <a:headEnd/>
                <a:tailEnd/>
              </a:ln>
            </p:spPr>
            <p:txBody>
              <a:bodyPr wrap="none" tIns="25801" bIns="25801" anchor="ctr">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fr-FR" altLang="fr-FR" sz="1693"/>
              </a:p>
            </p:txBody>
          </p:sp>
        </p:grpSp>
        <p:grpSp>
          <p:nvGrpSpPr>
            <p:cNvPr id="48" name="Group 45"/>
            <p:cNvGrpSpPr>
              <a:grpSpLocks/>
            </p:cNvGrpSpPr>
            <p:nvPr/>
          </p:nvGrpSpPr>
          <p:grpSpPr bwMode="auto">
            <a:xfrm>
              <a:off x="5867400" y="4800600"/>
              <a:ext cx="1041400" cy="752475"/>
              <a:chOff x="4512" y="2794"/>
              <a:chExt cx="335" cy="242"/>
            </a:xfrm>
          </p:grpSpPr>
          <p:sp>
            <p:nvSpPr>
              <p:cNvPr id="49" name="AutoShape 46"/>
              <p:cNvSpPr>
                <a:spLocks noChangeArrowheads="1"/>
              </p:cNvSpPr>
              <p:nvPr/>
            </p:nvSpPr>
            <p:spPr bwMode="auto">
              <a:xfrm>
                <a:off x="4526" y="2873"/>
                <a:ext cx="231" cy="157"/>
              </a:xfrm>
              <a:prstGeom prst="roundRect">
                <a:avLst>
                  <a:gd name="adj" fmla="val 16667"/>
                </a:avLst>
              </a:prstGeom>
              <a:solidFill>
                <a:srgbClr val="CC6600"/>
              </a:solidFill>
              <a:ln w="9525" cap="rnd">
                <a:solidFill>
                  <a:srgbClr val="993300"/>
                </a:solidFill>
                <a:round/>
                <a:headEnd/>
                <a:tailEnd/>
              </a:ln>
            </p:spPr>
            <p:txBody>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fr-FR" altLang="fr-FR" sz="1693"/>
              </a:p>
            </p:txBody>
          </p:sp>
          <p:sp>
            <p:nvSpPr>
              <p:cNvPr id="50" name="AutoShape 47"/>
              <p:cNvSpPr>
                <a:spLocks noChangeArrowheads="1"/>
              </p:cNvSpPr>
              <p:nvPr/>
            </p:nvSpPr>
            <p:spPr bwMode="auto">
              <a:xfrm>
                <a:off x="4671" y="2794"/>
                <a:ext cx="176" cy="149"/>
              </a:xfrm>
              <a:custGeom>
                <a:avLst/>
                <a:gdLst>
                  <a:gd name="T0" fmla="*/ 88 w 21600"/>
                  <a:gd name="T1" fmla="*/ 0 h 21600"/>
                  <a:gd name="T2" fmla="*/ 22 w 21600"/>
                  <a:gd name="T3" fmla="*/ 75 h 21600"/>
                  <a:gd name="T4" fmla="*/ 88 w 21600"/>
                  <a:gd name="T5" fmla="*/ 37 h 21600"/>
                  <a:gd name="T6" fmla="*/ 154 w 21600"/>
                  <a:gd name="T7" fmla="*/ 75 h 21600"/>
                  <a:gd name="T8" fmla="*/ 0 60000 65536"/>
                  <a:gd name="T9" fmla="*/ 0 60000 65536"/>
                  <a:gd name="T10" fmla="*/ 0 60000 65536"/>
                  <a:gd name="T11" fmla="*/ 0 60000 65536"/>
                  <a:gd name="T12" fmla="*/ 0 w 21600"/>
                  <a:gd name="T13" fmla="*/ 0 h 21600"/>
                  <a:gd name="T14" fmla="*/ 21600 w 21600"/>
                  <a:gd name="T15" fmla="*/ 7683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CC6600"/>
              </a:solidFill>
              <a:ln w="9525" cap="rnd">
                <a:solidFill>
                  <a:srgbClr val="993300"/>
                </a:solidFill>
                <a:miter lim="800000"/>
                <a:headEnd/>
                <a:tailEnd/>
              </a:ln>
            </p:spPr>
            <p:txBody>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fr-FR" altLang="fr-FR" sz="1693"/>
              </a:p>
            </p:txBody>
          </p:sp>
          <p:sp>
            <p:nvSpPr>
              <p:cNvPr id="51" name="AutoShape 48"/>
              <p:cNvSpPr>
                <a:spLocks noChangeArrowheads="1"/>
              </p:cNvSpPr>
              <p:nvPr/>
            </p:nvSpPr>
            <p:spPr bwMode="auto">
              <a:xfrm>
                <a:off x="4512" y="2880"/>
                <a:ext cx="231" cy="156"/>
              </a:xfrm>
              <a:prstGeom prst="roundRect">
                <a:avLst>
                  <a:gd name="adj" fmla="val 16667"/>
                </a:avLst>
              </a:prstGeom>
              <a:gradFill rotWithShape="0">
                <a:gsLst>
                  <a:gs pos="0">
                    <a:srgbClr val="FFCC00"/>
                  </a:gs>
                  <a:gs pos="100000">
                    <a:srgbClr val="DCB000"/>
                  </a:gs>
                </a:gsLst>
                <a:lin ang="5400000" scaled="1"/>
              </a:gradFill>
              <a:ln w="9525" cap="rnd">
                <a:solidFill>
                  <a:srgbClr val="777777"/>
                </a:solidFill>
                <a:round/>
                <a:headEnd/>
                <a:tailEnd/>
              </a:ln>
            </p:spPr>
            <p:txBody>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fr-FR" altLang="fr-FR" sz="1693"/>
              </a:p>
            </p:txBody>
          </p:sp>
          <p:sp>
            <p:nvSpPr>
              <p:cNvPr id="52" name="AutoShape 49"/>
              <p:cNvSpPr>
                <a:spLocks noChangeArrowheads="1"/>
              </p:cNvSpPr>
              <p:nvPr/>
            </p:nvSpPr>
            <p:spPr bwMode="auto">
              <a:xfrm>
                <a:off x="4656" y="2800"/>
                <a:ext cx="177" cy="149"/>
              </a:xfrm>
              <a:custGeom>
                <a:avLst/>
                <a:gdLst>
                  <a:gd name="T0" fmla="*/ 89 w 21600"/>
                  <a:gd name="T1" fmla="*/ 0 h 21600"/>
                  <a:gd name="T2" fmla="*/ 22 w 21600"/>
                  <a:gd name="T3" fmla="*/ 75 h 21600"/>
                  <a:gd name="T4" fmla="*/ 89 w 21600"/>
                  <a:gd name="T5" fmla="*/ 37 h 21600"/>
                  <a:gd name="T6" fmla="*/ 155 w 21600"/>
                  <a:gd name="T7" fmla="*/ 75 h 21600"/>
                  <a:gd name="T8" fmla="*/ 0 60000 65536"/>
                  <a:gd name="T9" fmla="*/ 0 60000 65536"/>
                  <a:gd name="T10" fmla="*/ 0 60000 65536"/>
                  <a:gd name="T11" fmla="*/ 0 60000 65536"/>
                  <a:gd name="T12" fmla="*/ 0 w 21600"/>
                  <a:gd name="T13" fmla="*/ 0 h 21600"/>
                  <a:gd name="T14" fmla="*/ 21600 w 21600"/>
                  <a:gd name="T15" fmla="*/ 7683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FFCC00"/>
              </a:solidFill>
              <a:ln w="9525" cap="rnd">
                <a:solidFill>
                  <a:srgbClr val="777777"/>
                </a:solidFill>
                <a:miter lim="800000"/>
                <a:headEnd/>
                <a:tailEnd/>
              </a:ln>
            </p:spPr>
            <p:txBody>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fr-FR" altLang="fr-FR" sz="1693"/>
              </a:p>
            </p:txBody>
          </p:sp>
          <p:sp>
            <p:nvSpPr>
              <p:cNvPr id="53" name="Freeform 50"/>
              <p:cNvSpPr>
                <a:spLocks/>
              </p:cNvSpPr>
              <p:nvPr/>
            </p:nvSpPr>
            <p:spPr bwMode="auto">
              <a:xfrm>
                <a:off x="4602" y="2902"/>
                <a:ext cx="53" cy="103"/>
              </a:xfrm>
              <a:custGeom>
                <a:avLst/>
                <a:gdLst/>
                <a:ahLst/>
                <a:cxnLst>
                  <a:cxn ang="0">
                    <a:pos x="134" y="160"/>
                  </a:cxn>
                  <a:cxn ang="0">
                    <a:pos x="144" y="154"/>
                  </a:cxn>
                  <a:cxn ang="0">
                    <a:pos x="152" y="148"/>
                  </a:cxn>
                  <a:cxn ang="0">
                    <a:pos x="160" y="138"/>
                  </a:cxn>
                  <a:cxn ang="0">
                    <a:pos x="166" y="130"/>
                  </a:cxn>
                  <a:cxn ang="0">
                    <a:pos x="172" y="120"/>
                  </a:cxn>
                  <a:cxn ang="0">
                    <a:pos x="176" y="108"/>
                  </a:cxn>
                  <a:cxn ang="0">
                    <a:pos x="178" y="98"/>
                  </a:cxn>
                  <a:cxn ang="0">
                    <a:pos x="180" y="86"/>
                  </a:cxn>
                  <a:cxn ang="0">
                    <a:pos x="178" y="68"/>
                  </a:cxn>
                  <a:cxn ang="0">
                    <a:pos x="172" y="52"/>
                  </a:cxn>
                  <a:cxn ang="0">
                    <a:pos x="164" y="38"/>
                  </a:cxn>
                  <a:cxn ang="0">
                    <a:pos x="154" y="26"/>
                  </a:cxn>
                  <a:cxn ang="0">
                    <a:pos x="142" y="14"/>
                  </a:cxn>
                  <a:cxn ang="0">
                    <a:pos x="128" y="6"/>
                  </a:cxn>
                  <a:cxn ang="0">
                    <a:pos x="112" y="2"/>
                  </a:cxn>
                  <a:cxn ang="0">
                    <a:pos x="94" y="0"/>
                  </a:cxn>
                  <a:cxn ang="0">
                    <a:pos x="76" y="2"/>
                  </a:cxn>
                  <a:cxn ang="0">
                    <a:pos x="60" y="6"/>
                  </a:cxn>
                  <a:cxn ang="0">
                    <a:pos x="46" y="14"/>
                  </a:cxn>
                  <a:cxn ang="0">
                    <a:pos x="32" y="26"/>
                  </a:cxn>
                  <a:cxn ang="0">
                    <a:pos x="22" y="38"/>
                  </a:cxn>
                  <a:cxn ang="0">
                    <a:pos x="14" y="52"/>
                  </a:cxn>
                  <a:cxn ang="0">
                    <a:pos x="8" y="68"/>
                  </a:cxn>
                  <a:cxn ang="0">
                    <a:pos x="8" y="86"/>
                  </a:cxn>
                  <a:cxn ang="0">
                    <a:pos x="8" y="98"/>
                  </a:cxn>
                  <a:cxn ang="0">
                    <a:pos x="10" y="108"/>
                  </a:cxn>
                  <a:cxn ang="0">
                    <a:pos x="14" y="120"/>
                  </a:cxn>
                  <a:cxn ang="0">
                    <a:pos x="20" y="130"/>
                  </a:cxn>
                  <a:cxn ang="0">
                    <a:pos x="26" y="138"/>
                  </a:cxn>
                  <a:cxn ang="0">
                    <a:pos x="34" y="148"/>
                  </a:cxn>
                  <a:cxn ang="0">
                    <a:pos x="42" y="154"/>
                  </a:cxn>
                  <a:cxn ang="0">
                    <a:pos x="52" y="160"/>
                  </a:cxn>
                  <a:cxn ang="0">
                    <a:pos x="0" y="468"/>
                  </a:cxn>
                  <a:cxn ang="0">
                    <a:pos x="188" y="468"/>
                  </a:cxn>
                  <a:cxn ang="0">
                    <a:pos x="134" y="160"/>
                  </a:cxn>
                </a:cxnLst>
                <a:rect l="0" t="0" r="r" b="b"/>
                <a:pathLst>
                  <a:path w="188" h="468">
                    <a:moveTo>
                      <a:pt x="134" y="160"/>
                    </a:moveTo>
                    <a:lnTo>
                      <a:pt x="144" y="154"/>
                    </a:lnTo>
                    <a:lnTo>
                      <a:pt x="152" y="148"/>
                    </a:lnTo>
                    <a:lnTo>
                      <a:pt x="160" y="138"/>
                    </a:lnTo>
                    <a:lnTo>
                      <a:pt x="166" y="130"/>
                    </a:lnTo>
                    <a:lnTo>
                      <a:pt x="172" y="120"/>
                    </a:lnTo>
                    <a:lnTo>
                      <a:pt x="176" y="108"/>
                    </a:lnTo>
                    <a:lnTo>
                      <a:pt x="178" y="98"/>
                    </a:lnTo>
                    <a:lnTo>
                      <a:pt x="180" y="86"/>
                    </a:lnTo>
                    <a:lnTo>
                      <a:pt x="178" y="68"/>
                    </a:lnTo>
                    <a:lnTo>
                      <a:pt x="172" y="52"/>
                    </a:lnTo>
                    <a:lnTo>
                      <a:pt x="164" y="38"/>
                    </a:lnTo>
                    <a:lnTo>
                      <a:pt x="154" y="26"/>
                    </a:lnTo>
                    <a:lnTo>
                      <a:pt x="142" y="14"/>
                    </a:lnTo>
                    <a:lnTo>
                      <a:pt x="128" y="6"/>
                    </a:lnTo>
                    <a:lnTo>
                      <a:pt x="112" y="2"/>
                    </a:lnTo>
                    <a:lnTo>
                      <a:pt x="94" y="0"/>
                    </a:lnTo>
                    <a:lnTo>
                      <a:pt x="76" y="2"/>
                    </a:lnTo>
                    <a:lnTo>
                      <a:pt x="60" y="6"/>
                    </a:lnTo>
                    <a:lnTo>
                      <a:pt x="46" y="14"/>
                    </a:lnTo>
                    <a:lnTo>
                      <a:pt x="32" y="26"/>
                    </a:lnTo>
                    <a:lnTo>
                      <a:pt x="22" y="38"/>
                    </a:lnTo>
                    <a:lnTo>
                      <a:pt x="14" y="52"/>
                    </a:lnTo>
                    <a:lnTo>
                      <a:pt x="8" y="68"/>
                    </a:lnTo>
                    <a:lnTo>
                      <a:pt x="8" y="86"/>
                    </a:lnTo>
                    <a:lnTo>
                      <a:pt x="8" y="98"/>
                    </a:lnTo>
                    <a:lnTo>
                      <a:pt x="10" y="108"/>
                    </a:lnTo>
                    <a:lnTo>
                      <a:pt x="14" y="120"/>
                    </a:lnTo>
                    <a:lnTo>
                      <a:pt x="20" y="130"/>
                    </a:lnTo>
                    <a:lnTo>
                      <a:pt x="26" y="138"/>
                    </a:lnTo>
                    <a:lnTo>
                      <a:pt x="34" y="148"/>
                    </a:lnTo>
                    <a:lnTo>
                      <a:pt x="42" y="154"/>
                    </a:lnTo>
                    <a:lnTo>
                      <a:pt x="52" y="160"/>
                    </a:lnTo>
                    <a:lnTo>
                      <a:pt x="0" y="468"/>
                    </a:lnTo>
                    <a:lnTo>
                      <a:pt x="188" y="468"/>
                    </a:lnTo>
                    <a:lnTo>
                      <a:pt x="134" y="160"/>
                    </a:lnTo>
                    <a:close/>
                  </a:path>
                </a:pathLst>
              </a:custGeom>
              <a:solidFill>
                <a:srgbClr val="777777"/>
              </a:solidFill>
              <a:ln w="12700">
                <a:noFill/>
                <a:prstDash val="solid"/>
                <a:round/>
                <a:headEnd/>
                <a:tailEnd/>
              </a:ln>
              <a:effectLst>
                <a:outerShdw dist="28398" dir="3806097" algn="ctr" rotWithShape="0">
                  <a:srgbClr val="FFFFCC"/>
                </a:outerShdw>
              </a:effectLst>
            </p:spPr>
            <p:txBody>
              <a:bodyPr/>
              <a:lstStyle/>
              <a:p>
                <a:pPr>
                  <a:defRPr/>
                </a:pPr>
                <a:endParaRPr lang="fr-FR" sz="1693"/>
              </a:p>
            </p:txBody>
          </p:sp>
        </p:grpSp>
        <p:grpSp>
          <p:nvGrpSpPr>
            <p:cNvPr id="54" name="Group 51"/>
            <p:cNvGrpSpPr>
              <a:grpSpLocks/>
            </p:cNvGrpSpPr>
            <p:nvPr/>
          </p:nvGrpSpPr>
          <p:grpSpPr bwMode="auto">
            <a:xfrm>
              <a:off x="2133600" y="4800600"/>
              <a:ext cx="762000" cy="733425"/>
              <a:chOff x="1951" y="3072"/>
              <a:chExt cx="742" cy="714"/>
            </a:xfrm>
          </p:grpSpPr>
          <p:sp>
            <p:nvSpPr>
              <p:cNvPr id="55" name="AutoShape 52"/>
              <p:cNvSpPr>
                <a:spLocks noChangeArrowheads="1"/>
              </p:cNvSpPr>
              <p:nvPr/>
            </p:nvSpPr>
            <p:spPr bwMode="auto">
              <a:xfrm>
                <a:off x="1994" y="3294"/>
                <a:ext cx="699" cy="473"/>
              </a:xfrm>
              <a:prstGeom prst="roundRect">
                <a:avLst>
                  <a:gd name="adj" fmla="val 16667"/>
                </a:avLst>
              </a:prstGeom>
              <a:solidFill>
                <a:srgbClr val="CC6600"/>
              </a:solidFill>
              <a:ln w="9525" cap="rnd">
                <a:solidFill>
                  <a:srgbClr val="993300"/>
                </a:solidFill>
                <a:round/>
                <a:headEnd/>
                <a:tailEnd/>
              </a:ln>
            </p:spPr>
            <p:txBody>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fr-FR" altLang="fr-FR" sz="1693"/>
              </a:p>
            </p:txBody>
          </p:sp>
          <p:sp>
            <p:nvSpPr>
              <p:cNvPr id="56" name="AutoShape 53"/>
              <p:cNvSpPr>
                <a:spLocks noChangeArrowheads="1"/>
              </p:cNvSpPr>
              <p:nvPr/>
            </p:nvSpPr>
            <p:spPr bwMode="auto">
              <a:xfrm>
                <a:off x="2075" y="3072"/>
                <a:ext cx="533" cy="450"/>
              </a:xfrm>
              <a:custGeom>
                <a:avLst/>
                <a:gdLst>
                  <a:gd name="T0" fmla="*/ 267 w 21600"/>
                  <a:gd name="T1" fmla="*/ 0 h 21600"/>
                  <a:gd name="T2" fmla="*/ 67 w 21600"/>
                  <a:gd name="T3" fmla="*/ 225 h 21600"/>
                  <a:gd name="T4" fmla="*/ 267 w 21600"/>
                  <a:gd name="T5" fmla="*/ 113 h 21600"/>
                  <a:gd name="T6" fmla="*/ 466 w 21600"/>
                  <a:gd name="T7" fmla="*/ 225 h 21600"/>
                  <a:gd name="T8" fmla="*/ 0 60000 65536"/>
                  <a:gd name="T9" fmla="*/ 0 60000 65536"/>
                  <a:gd name="T10" fmla="*/ 0 60000 65536"/>
                  <a:gd name="T11" fmla="*/ 0 60000 65536"/>
                  <a:gd name="T12" fmla="*/ 0 w 21600"/>
                  <a:gd name="T13" fmla="*/ 0 h 21600"/>
                  <a:gd name="T14" fmla="*/ 21600 w 21600"/>
                  <a:gd name="T15" fmla="*/ 7728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CC6600"/>
              </a:solidFill>
              <a:ln w="9525" cap="rnd">
                <a:solidFill>
                  <a:srgbClr val="993300"/>
                </a:solidFill>
                <a:miter lim="800000"/>
                <a:headEnd/>
                <a:tailEnd/>
              </a:ln>
            </p:spPr>
            <p:txBody>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fr-FR" altLang="fr-FR" sz="1693"/>
              </a:p>
            </p:txBody>
          </p:sp>
          <p:sp>
            <p:nvSpPr>
              <p:cNvPr id="57" name="AutoShape 54"/>
              <p:cNvSpPr>
                <a:spLocks noChangeArrowheads="1"/>
              </p:cNvSpPr>
              <p:nvPr/>
            </p:nvSpPr>
            <p:spPr bwMode="auto">
              <a:xfrm>
                <a:off x="1951" y="3313"/>
                <a:ext cx="699" cy="473"/>
              </a:xfrm>
              <a:prstGeom prst="roundRect">
                <a:avLst>
                  <a:gd name="adj" fmla="val 16667"/>
                </a:avLst>
              </a:prstGeom>
              <a:gradFill rotWithShape="0">
                <a:gsLst>
                  <a:gs pos="0">
                    <a:srgbClr val="FFCC00"/>
                  </a:gs>
                  <a:gs pos="100000">
                    <a:srgbClr val="DCB000"/>
                  </a:gs>
                </a:gsLst>
                <a:lin ang="5400000" scaled="1"/>
              </a:gradFill>
              <a:ln w="9525" cap="rnd">
                <a:solidFill>
                  <a:srgbClr val="777777"/>
                </a:solidFill>
                <a:round/>
                <a:headEnd/>
                <a:tailEnd/>
              </a:ln>
            </p:spPr>
            <p:txBody>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fr-FR" altLang="fr-FR" sz="1693"/>
              </a:p>
            </p:txBody>
          </p:sp>
          <p:sp>
            <p:nvSpPr>
              <p:cNvPr id="58" name="AutoShape 55"/>
              <p:cNvSpPr>
                <a:spLocks noChangeArrowheads="1"/>
              </p:cNvSpPr>
              <p:nvPr/>
            </p:nvSpPr>
            <p:spPr bwMode="auto">
              <a:xfrm>
                <a:off x="2031" y="3091"/>
                <a:ext cx="534" cy="451"/>
              </a:xfrm>
              <a:custGeom>
                <a:avLst/>
                <a:gdLst>
                  <a:gd name="T0" fmla="*/ 267 w 21600"/>
                  <a:gd name="T1" fmla="*/ 0 h 21600"/>
                  <a:gd name="T2" fmla="*/ 67 w 21600"/>
                  <a:gd name="T3" fmla="*/ 225 h 21600"/>
                  <a:gd name="T4" fmla="*/ 267 w 21600"/>
                  <a:gd name="T5" fmla="*/ 113 h 21600"/>
                  <a:gd name="T6" fmla="*/ 467 w 21600"/>
                  <a:gd name="T7" fmla="*/ 225 h 21600"/>
                  <a:gd name="T8" fmla="*/ 0 60000 65536"/>
                  <a:gd name="T9" fmla="*/ 0 60000 65536"/>
                  <a:gd name="T10" fmla="*/ 0 60000 65536"/>
                  <a:gd name="T11" fmla="*/ 0 60000 65536"/>
                  <a:gd name="T12" fmla="*/ 0 w 21600"/>
                  <a:gd name="T13" fmla="*/ 0 h 21600"/>
                  <a:gd name="T14" fmla="*/ 21600 w 21600"/>
                  <a:gd name="T15" fmla="*/ 7711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FFCC00"/>
              </a:solidFill>
              <a:ln w="9525" cap="rnd">
                <a:solidFill>
                  <a:srgbClr val="777777"/>
                </a:solidFill>
                <a:miter lim="800000"/>
                <a:headEnd/>
                <a:tailEnd/>
              </a:ln>
            </p:spPr>
            <p:txBody>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fr-FR" altLang="fr-FR" sz="1693"/>
              </a:p>
            </p:txBody>
          </p:sp>
          <p:sp>
            <p:nvSpPr>
              <p:cNvPr id="59" name="Freeform 56"/>
              <p:cNvSpPr>
                <a:spLocks/>
              </p:cNvSpPr>
              <p:nvPr/>
            </p:nvSpPr>
            <p:spPr bwMode="auto">
              <a:xfrm>
                <a:off x="2225" y="3381"/>
                <a:ext cx="158" cy="311"/>
              </a:xfrm>
              <a:custGeom>
                <a:avLst/>
                <a:gdLst/>
                <a:ahLst/>
                <a:cxnLst>
                  <a:cxn ang="0">
                    <a:pos x="134" y="160"/>
                  </a:cxn>
                  <a:cxn ang="0">
                    <a:pos x="144" y="154"/>
                  </a:cxn>
                  <a:cxn ang="0">
                    <a:pos x="152" y="148"/>
                  </a:cxn>
                  <a:cxn ang="0">
                    <a:pos x="160" y="138"/>
                  </a:cxn>
                  <a:cxn ang="0">
                    <a:pos x="166" y="130"/>
                  </a:cxn>
                  <a:cxn ang="0">
                    <a:pos x="172" y="120"/>
                  </a:cxn>
                  <a:cxn ang="0">
                    <a:pos x="176" y="108"/>
                  </a:cxn>
                  <a:cxn ang="0">
                    <a:pos x="178" y="98"/>
                  </a:cxn>
                  <a:cxn ang="0">
                    <a:pos x="180" y="86"/>
                  </a:cxn>
                  <a:cxn ang="0">
                    <a:pos x="178" y="68"/>
                  </a:cxn>
                  <a:cxn ang="0">
                    <a:pos x="172" y="52"/>
                  </a:cxn>
                  <a:cxn ang="0">
                    <a:pos x="164" y="38"/>
                  </a:cxn>
                  <a:cxn ang="0">
                    <a:pos x="154" y="26"/>
                  </a:cxn>
                  <a:cxn ang="0">
                    <a:pos x="142" y="14"/>
                  </a:cxn>
                  <a:cxn ang="0">
                    <a:pos x="128" y="6"/>
                  </a:cxn>
                  <a:cxn ang="0">
                    <a:pos x="112" y="2"/>
                  </a:cxn>
                  <a:cxn ang="0">
                    <a:pos x="94" y="0"/>
                  </a:cxn>
                  <a:cxn ang="0">
                    <a:pos x="76" y="2"/>
                  </a:cxn>
                  <a:cxn ang="0">
                    <a:pos x="60" y="6"/>
                  </a:cxn>
                  <a:cxn ang="0">
                    <a:pos x="46" y="14"/>
                  </a:cxn>
                  <a:cxn ang="0">
                    <a:pos x="32" y="26"/>
                  </a:cxn>
                  <a:cxn ang="0">
                    <a:pos x="22" y="38"/>
                  </a:cxn>
                  <a:cxn ang="0">
                    <a:pos x="14" y="52"/>
                  </a:cxn>
                  <a:cxn ang="0">
                    <a:pos x="8" y="68"/>
                  </a:cxn>
                  <a:cxn ang="0">
                    <a:pos x="8" y="86"/>
                  </a:cxn>
                  <a:cxn ang="0">
                    <a:pos x="8" y="98"/>
                  </a:cxn>
                  <a:cxn ang="0">
                    <a:pos x="10" y="108"/>
                  </a:cxn>
                  <a:cxn ang="0">
                    <a:pos x="14" y="120"/>
                  </a:cxn>
                  <a:cxn ang="0">
                    <a:pos x="20" y="130"/>
                  </a:cxn>
                  <a:cxn ang="0">
                    <a:pos x="26" y="138"/>
                  </a:cxn>
                  <a:cxn ang="0">
                    <a:pos x="34" y="148"/>
                  </a:cxn>
                  <a:cxn ang="0">
                    <a:pos x="42" y="154"/>
                  </a:cxn>
                  <a:cxn ang="0">
                    <a:pos x="52" y="160"/>
                  </a:cxn>
                  <a:cxn ang="0">
                    <a:pos x="0" y="468"/>
                  </a:cxn>
                  <a:cxn ang="0">
                    <a:pos x="188" y="468"/>
                  </a:cxn>
                  <a:cxn ang="0">
                    <a:pos x="134" y="160"/>
                  </a:cxn>
                </a:cxnLst>
                <a:rect l="0" t="0" r="r" b="b"/>
                <a:pathLst>
                  <a:path w="188" h="468">
                    <a:moveTo>
                      <a:pt x="134" y="160"/>
                    </a:moveTo>
                    <a:lnTo>
                      <a:pt x="144" y="154"/>
                    </a:lnTo>
                    <a:lnTo>
                      <a:pt x="152" y="148"/>
                    </a:lnTo>
                    <a:lnTo>
                      <a:pt x="160" y="138"/>
                    </a:lnTo>
                    <a:lnTo>
                      <a:pt x="166" y="130"/>
                    </a:lnTo>
                    <a:lnTo>
                      <a:pt x="172" y="120"/>
                    </a:lnTo>
                    <a:lnTo>
                      <a:pt x="176" y="108"/>
                    </a:lnTo>
                    <a:lnTo>
                      <a:pt x="178" y="98"/>
                    </a:lnTo>
                    <a:lnTo>
                      <a:pt x="180" y="86"/>
                    </a:lnTo>
                    <a:lnTo>
                      <a:pt x="178" y="68"/>
                    </a:lnTo>
                    <a:lnTo>
                      <a:pt x="172" y="52"/>
                    </a:lnTo>
                    <a:lnTo>
                      <a:pt x="164" y="38"/>
                    </a:lnTo>
                    <a:lnTo>
                      <a:pt x="154" y="26"/>
                    </a:lnTo>
                    <a:lnTo>
                      <a:pt x="142" y="14"/>
                    </a:lnTo>
                    <a:lnTo>
                      <a:pt x="128" y="6"/>
                    </a:lnTo>
                    <a:lnTo>
                      <a:pt x="112" y="2"/>
                    </a:lnTo>
                    <a:lnTo>
                      <a:pt x="94" y="0"/>
                    </a:lnTo>
                    <a:lnTo>
                      <a:pt x="76" y="2"/>
                    </a:lnTo>
                    <a:lnTo>
                      <a:pt x="60" y="6"/>
                    </a:lnTo>
                    <a:lnTo>
                      <a:pt x="46" y="14"/>
                    </a:lnTo>
                    <a:lnTo>
                      <a:pt x="32" y="26"/>
                    </a:lnTo>
                    <a:lnTo>
                      <a:pt x="22" y="38"/>
                    </a:lnTo>
                    <a:lnTo>
                      <a:pt x="14" y="52"/>
                    </a:lnTo>
                    <a:lnTo>
                      <a:pt x="8" y="68"/>
                    </a:lnTo>
                    <a:lnTo>
                      <a:pt x="8" y="86"/>
                    </a:lnTo>
                    <a:lnTo>
                      <a:pt x="8" y="98"/>
                    </a:lnTo>
                    <a:lnTo>
                      <a:pt x="10" y="108"/>
                    </a:lnTo>
                    <a:lnTo>
                      <a:pt x="14" y="120"/>
                    </a:lnTo>
                    <a:lnTo>
                      <a:pt x="20" y="130"/>
                    </a:lnTo>
                    <a:lnTo>
                      <a:pt x="26" y="138"/>
                    </a:lnTo>
                    <a:lnTo>
                      <a:pt x="34" y="148"/>
                    </a:lnTo>
                    <a:lnTo>
                      <a:pt x="42" y="154"/>
                    </a:lnTo>
                    <a:lnTo>
                      <a:pt x="52" y="160"/>
                    </a:lnTo>
                    <a:lnTo>
                      <a:pt x="0" y="468"/>
                    </a:lnTo>
                    <a:lnTo>
                      <a:pt x="188" y="468"/>
                    </a:lnTo>
                    <a:lnTo>
                      <a:pt x="134" y="160"/>
                    </a:lnTo>
                    <a:close/>
                  </a:path>
                </a:pathLst>
              </a:custGeom>
              <a:solidFill>
                <a:srgbClr val="777777"/>
              </a:solidFill>
              <a:ln w="12700">
                <a:noFill/>
                <a:prstDash val="solid"/>
                <a:round/>
                <a:headEnd/>
                <a:tailEnd/>
              </a:ln>
              <a:effectLst>
                <a:outerShdw dist="28398" dir="3806097" algn="ctr" rotWithShape="0">
                  <a:srgbClr val="FFFFCC"/>
                </a:outerShdw>
              </a:effectLst>
            </p:spPr>
            <p:txBody>
              <a:bodyPr/>
              <a:lstStyle/>
              <a:p>
                <a:pPr>
                  <a:defRPr/>
                </a:pPr>
                <a:endParaRPr lang="fr-FR" sz="1693"/>
              </a:p>
            </p:txBody>
          </p:sp>
        </p:grpSp>
        <p:grpSp>
          <p:nvGrpSpPr>
            <p:cNvPr id="60" name="Group 57"/>
            <p:cNvGrpSpPr>
              <a:grpSpLocks/>
            </p:cNvGrpSpPr>
            <p:nvPr/>
          </p:nvGrpSpPr>
          <p:grpSpPr bwMode="auto">
            <a:xfrm>
              <a:off x="5364163" y="2349500"/>
              <a:ext cx="1512887" cy="1524000"/>
              <a:chOff x="3840" y="2688"/>
              <a:chExt cx="953" cy="960"/>
            </a:xfrm>
          </p:grpSpPr>
          <p:grpSp>
            <p:nvGrpSpPr>
              <p:cNvPr id="61" name="Group 58"/>
              <p:cNvGrpSpPr>
                <a:grpSpLocks/>
              </p:cNvGrpSpPr>
              <p:nvPr/>
            </p:nvGrpSpPr>
            <p:grpSpPr bwMode="auto">
              <a:xfrm>
                <a:off x="4410" y="2970"/>
                <a:ext cx="383" cy="678"/>
                <a:chOff x="4848" y="2736"/>
                <a:chExt cx="624" cy="1104"/>
              </a:xfrm>
            </p:grpSpPr>
            <p:sp>
              <p:nvSpPr>
                <p:cNvPr id="76" name="AutoShape 59"/>
                <p:cNvSpPr>
                  <a:spLocks noChangeArrowheads="1"/>
                </p:cNvSpPr>
                <p:nvPr/>
              </p:nvSpPr>
              <p:spPr bwMode="auto">
                <a:xfrm rot="-5400000">
                  <a:off x="4745" y="3319"/>
                  <a:ext cx="816" cy="225"/>
                </a:xfrm>
                <a:prstGeom prst="chevron">
                  <a:avLst>
                    <a:gd name="adj" fmla="val 63080"/>
                  </a:avLst>
                </a:prstGeom>
                <a:solidFill>
                  <a:srgbClr val="C0C0C0"/>
                </a:solidFill>
                <a:ln w="9525">
                  <a:solidFill>
                    <a:srgbClr val="C0C0C0"/>
                  </a:solidFill>
                  <a:miter lim="800000"/>
                  <a:headEnd/>
                  <a:tailEnd/>
                </a:ln>
              </p:spPr>
              <p:txBody>
                <a:bodyPr wrap="none"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fr-FR" altLang="fr-FR" sz="1693"/>
                </a:p>
              </p:txBody>
            </p:sp>
            <p:sp>
              <p:nvSpPr>
                <p:cNvPr id="77" name="AutoShape 60"/>
                <p:cNvSpPr>
                  <a:spLocks noChangeArrowheads="1"/>
                </p:cNvSpPr>
                <p:nvPr/>
              </p:nvSpPr>
              <p:spPr bwMode="auto">
                <a:xfrm>
                  <a:off x="4848" y="2736"/>
                  <a:ext cx="624" cy="624"/>
                </a:xfrm>
                <a:prstGeom prst="star16">
                  <a:avLst>
                    <a:gd name="adj" fmla="val 37500"/>
                  </a:avLst>
                </a:prstGeom>
                <a:solidFill>
                  <a:srgbClr val="C0C0C0"/>
                </a:solidFill>
                <a:ln w="9525">
                  <a:solidFill>
                    <a:srgbClr val="C0C0C0"/>
                  </a:solidFill>
                  <a:miter lim="800000"/>
                  <a:headEnd/>
                  <a:tailEnd/>
                </a:ln>
              </p:spPr>
              <p:txBody>
                <a:bodyPr wrap="none"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fr-FR" altLang="fr-FR" sz="1693"/>
                </a:p>
              </p:txBody>
            </p:sp>
            <p:sp>
              <p:nvSpPr>
                <p:cNvPr id="78" name="Oval 61"/>
                <p:cNvSpPr>
                  <a:spLocks noChangeArrowheads="1"/>
                </p:cNvSpPr>
                <p:nvPr/>
              </p:nvSpPr>
              <p:spPr bwMode="auto">
                <a:xfrm>
                  <a:off x="5040" y="2928"/>
                  <a:ext cx="240" cy="240"/>
                </a:xfrm>
                <a:prstGeom prst="ellipse">
                  <a:avLst/>
                </a:prstGeom>
                <a:solidFill>
                  <a:srgbClr val="C0C0C0"/>
                </a:solidFill>
                <a:ln w="9525">
                  <a:solidFill>
                    <a:srgbClr val="C0C0C0"/>
                  </a:solidFill>
                  <a:round/>
                  <a:headEnd/>
                  <a:tailEnd/>
                </a:ln>
              </p:spPr>
              <p:txBody>
                <a:bodyPr wrap="none"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fr-FR" altLang="fr-FR" sz="1693"/>
                </a:p>
              </p:txBody>
            </p:sp>
          </p:grpSp>
          <p:sp>
            <p:nvSpPr>
              <p:cNvPr id="62" name="Rectangle 62"/>
              <p:cNvSpPr>
                <a:spLocks noChangeArrowheads="1"/>
              </p:cNvSpPr>
              <p:nvPr/>
            </p:nvSpPr>
            <p:spPr bwMode="auto">
              <a:xfrm>
                <a:off x="3840" y="2688"/>
                <a:ext cx="816" cy="576"/>
              </a:xfrm>
              <a:prstGeom prst="rect">
                <a:avLst/>
              </a:prstGeom>
              <a:solidFill>
                <a:schemeClr val="bg1"/>
              </a:solidFill>
              <a:ln w="9525">
                <a:solidFill>
                  <a:srgbClr val="919191"/>
                </a:solidFill>
                <a:miter lim="800000"/>
                <a:headEnd/>
                <a:tailEnd/>
              </a:ln>
              <a:effectLst>
                <a:outerShdw dist="35921" dir="2700000" algn="ctr" rotWithShape="0">
                  <a:srgbClr val="CECECE"/>
                </a:outerShdw>
              </a:effectLst>
            </p:spPr>
            <p:txBody>
              <a:bodyPr wrap="none" anchor="ctr"/>
              <a:lstStyle/>
              <a:p>
                <a:pPr>
                  <a:defRPr/>
                </a:pPr>
                <a:endParaRPr lang="fr-FR" sz="1693"/>
              </a:p>
            </p:txBody>
          </p:sp>
          <p:sp>
            <p:nvSpPr>
              <p:cNvPr id="63" name="Line 63"/>
              <p:cNvSpPr>
                <a:spLocks noChangeShapeType="1"/>
              </p:cNvSpPr>
              <p:nvPr/>
            </p:nvSpPr>
            <p:spPr bwMode="auto">
              <a:xfrm>
                <a:off x="3888" y="2797"/>
                <a:ext cx="720" cy="0"/>
              </a:xfrm>
              <a:prstGeom prst="line">
                <a:avLst/>
              </a:prstGeom>
              <a:noFill/>
              <a:ln w="76200">
                <a:solidFill>
                  <a:srgbClr val="99CCFF"/>
                </a:solidFill>
                <a:round/>
                <a:headEnd/>
                <a:tailEnd/>
              </a:ln>
              <a:extLst>
                <a:ext uri="{909E8E84-426E-40DD-AFC4-6F175D3DCCD1}">
                  <a14:hiddenFill xmlns:a14="http://schemas.microsoft.com/office/drawing/2010/main">
                    <a:noFill/>
                  </a14:hiddenFill>
                </a:ext>
              </a:extLst>
            </p:spPr>
            <p:txBody>
              <a:bodyPr/>
              <a:lstStyle/>
              <a:p>
                <a:endParaRPr lang="fr-FR" sz="1693"/>
              </a:p>
            </p:txBody>
          </p:sp>
          <p:sp>
            <p:nvSpPr>
              <p:cNvPr id="64" name="Rectangle 64"/>
              <p:cNvSpPr>
                <a:spLocks noChangeArrowheads="1"/>
              </p:cNvSpPr>
              <p:nvPr/>
            </p:nvSpPr>
            <p:spPr bwMode="auto">
              <a:xfrm>
                <a:off x="3888" y="2832"/>
                <a:ext cx="720" cy="384"/>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fr-FR" altLang="fr-FR" sz="1693"/>
              </a:p>
            </p:txBody>
          </p:sp>
          <p:sp>
            <p:nvSpPr>
              <p:cNvPr id="65" name="Line 65"/>
              <p:cNvSpPr>
                <a:spLocks noChangeShapeType="1"/>
              </p:cNvSpPr>
              <p:nvPr/>
            </p:nvSpPr>
            <p:spPr bwMode="auto">
              <a:xfrm>
                <a:off x="3888" y="2880"/>
                <a:ext cx="720" cy="0"/>
              </a:xfrm>
              <a:prstGeom prst="line">
                <a:avLst/>
              </a:prstGeom>
              <a:noFill/>
              <a:ln w="38100">
                <a:solidFill>
                  <a:srgbClr val="C0C0C0"/>
                </a:solidFill>
                <a:round/>
                <a:headEnd/>
                <a:tailEnd/>
              </a:ln>
              <a:extLst>
                <a:ext uri="{909E8E84-426E-40DD-AFC4-6F175D3DCCD1}">
                  <a14:hiddenFill xmlns:a14="http://schemas.microsoft.com/office/drawing/2010/main">
                    <a:noFill/>
                  </a14:hiddenFill>
                </a:ext>
              </a:extLst>
            </p:spPr>
            <p:txBody>
              <a:bodyPr/>
              <a:lstStyle/>
              <a:p>
                <a:endParaRPr lang="fr-FR" sz="1693"/>
              </a:p>
            </p:txBody>
          </p:sp>
          <p:sp>
            <p:nvSpPr>
              <p:cNvPr id="66" name="Line 66"/>
              <p:cNvSpPr>
                <a:spLocks noChangeShapeType="1"/>
              </p:cNvSpPr>
              <p:nvPr/>
            </p:nvSpPr>
            <p:spPr bwMode="auto">
              <a:xfrm>
                <a:off x="3888" y="2928"/>
                <a:ext cx="720" cy="0"/>
              </a:xfrm>
              <a:prstGeom prst="line">
                <a:avLst/>
              </a:prstGeom>
              <a:noFill/>
              <a:ln w="38100">
                <a:solidFill>
                  <a:srgbClr val="C0C0C0"/>
                </a:solidFill>
                <a:round/>
                <a:headEnd/>
                <a:tailEnd/>
              </a:ln>
              <a:extLst>
                <a:ext uri="{909E8E84-426E-40DD-AFC4-6F175D3DCCD1}">
                  <a14:hiddenFill xmlns:a14="http://schemas.microsoft.com/office/drawing/2010/main">
                    <a:noFill/>
                  </a14:hiddenFill>
                </a:ext>
              </a:extLst>
            </p:spPr>
            <p:txBody>
              <a:bodyPr/>
              <a:lstStyle/>
              <a:p>
                <a:endParaRPr lang="fr-FR" sz="1693"/>
              </a:p>
            </p:txBody>
          </p:sp>
          <p:sp>
            <p:nvSpPr>
              <p:cNvPr id="67" name="Line 67"/>
              <p:cNvSpPr>
                <a:spLocks noChangeShapeType="1"/>
              </p:cNvSpPr>
              <p:nvPr/>
            </p:nvSpPr>
            <p:spPr bwMode="auto">
              <a:xfrm>
                <a:off x="3888" y="2976"/>
                <a:ext cx="720" cy="0"/>
              </a:xfrm>
              <a:prstGeom prst="line">
                <a:avLst/>
              </a:prstGeom>
              <a:noFill/>
              <a:ln w="38100">
                <a:solidFill>
                  <a:srgbClr val="C0C0C0"/>
                </a:solidFill>
                <a:round/>
                <a:headEnd/>
                <a:tailEnd/>
              </a:ln>
              <a:extLst>
                <a:ext uri="{909E8E84-426E-40DD-AFC4-6F175D3DCCD1}">
                  <a14:hiddenFill xmlns:a14="http://schemas.microsoft.com/office/drawing/2010/main">
                    <a:noFill/>
                  </a14:hiddenFill>
                </a:ext>
              </a:extLst>
            </p:spPr>
            <p:txBody>
              <a:bodyPr/>
              <a:lstStyle/>
              <a:p>
                <a:endParaRPr lang="fr-FR" sz="1693"/>
              </a:p>
            </p:txBody>
          </p:sp>
          <p:sp>
            <p:nvSpPr>
              <p:cNvPr id="68" name="Line 68"/>
              <p:cNvSpPr>
                <a:spLocks noChangeShapeType="1"/>
              </p:cNvSpPr>
              <p:nvPr/>
            </p:nvSpPr>
            <p:spPr bwMode="auto">
              <a:xfrm>
                <a:off x="3888" y="3024"/>
                <a:ext cx="720" cy="0"/>
              </a:xfrm>
              <a:prstGeom prst="line">
                <a:avLst/>
              </a:prstGeom>
              <a:noFill/>
              <a:ln w="38100">
                <a:solidFill>
                  <a:srgbClr val="C0C0C0"/>
                </a:solidFill>
                <a:round/>
                <a:headEnd/>
                <a:tailEnd/>
              </a:ln>
              <a:extLst>
                <a:ext uri="{909E8E84-426E-40DD-AFC4-6F175D3DCCD1}">
                  <a14:hiddenFill xmlns:a14="http://schemas.microsoft.com/office/drawing/2010/main">
                    <a:noFill/>
                  </a14:hiddenFill>
                </a:ext>
              </a:extLst>
            </p:spPr>
            <p:txBody>
              <a:bodyPr/>
              <a:lstStyle/>
              <a:p>
                <a:endParaRPr lang="fr-FR" sz="1693"/>
              </a:p>
            </p:txBody>
          </p:sp>
          <p:sp>
            <p:nvSpPr>
              <p:cNvPr id="69" name="Line 69"/>
              <p:cNvSpPr>
                <a:spLocks noChangeShapeType="1"/>
              </p:cNvSpPr>
              <p:nvPr/>
            </p:nvSpPr>
            <p:spPr bwMode="auto">
              <a:xfrm>
                <a:off x="3888" y="3072"/>
                <a:ext cx="720" cy="0"/>
              </a:xfrm>
              <a:prstGeom prst="line">
                <a:avLst/>
              </a:prstGeom>
              <a:noFill/>
              <a:ln w="38100">
                <a:solidFill>
                  <a:srgbClr val="C0C0C0"/>
                </a:solidFill>
                <a:round/>
                <a:headEnd/>
                <a:tailEnd/>
              </a:ln>
              <a:extLst>
                <a:ext uri="{909E8E84-426E-40DD-AFC4-6F175D3DCCD1}">
                  <a14:hiddenFill xmlns:a14="http://schemas.microsoft.com/office/drawing/2010/main">
                    <a:noFill/>
                  </a14:hiddenFill>
                </a:ext>
              </a:extLst>
            </p:spPr>
            <p:txBody>
              <a:bodyPr/>
              <a:lstStyle/>
              <a:p>
                <a:endParaRPr lang="fr-FR" sz="1693"/>
              </a:p>
            </p:txBody>
          </p:sp>
          <p:sp>
            <p:nvSpPr>
              <p:cNvPr id="70" name="Line 70"/>
              <p:cNvSpPr>
                <a:spLocks noChangeShapeType="1"/>
              </p:cNvSpPr>
              <p:nvPr/>
            </p:nvSpPr>
            <p:spPr bwMode="auto">
              <a:xfrm>
                <a:off x="3888" y="3120"/>
                <a:ext cx="720" cy="0"/>
              </a:xfrm>
              <a:prstGeom prst="line">
                <a:avLst/>
              </a:prstGeom>
              <a:noFill/>
              <a:ln w="38100">
                <a:solidFill>
                  <a:srgbClr val="C0C0C0"/>
                </a:solidFill>
                <a:round/>
                <a:headEnd/>
                <a:tailEnd/>
              </a:ln>
              <a:extLst>
                <a:ext uri="{909E8E84-426E-40DD-AFC4-6F175D3DCCD1}">
                  <a14:hiddenFill xmlns:a14="http://schemas.microsoft.com/office/drawing/2010/main">
                    <a:noFill/>
                  </a14:hiddenFill>
                </a:ext>
              </a:extLst>
            </p:spPr>
            <p:txBody>
              <a:bodyPr/>
              <a:lstStyle/>
              <a:p>
                <a:endParaRPr lang="fr-FR" sz="1693"/>
              </a:p>
            </p:txBody>
          </p:sp>
          <p:sp>
            <p:nvSpPr>
              <p:cNvPr id="71" name="Line 71"/>
              <p:cNvSpPr>
                <a:spLocks noChangeShapeType="1"/>
              </p:cNvSpPr>
              <p:nvPr/>
            </p:nvSpPr>
            <p:spPr bwMode="auto">
              <a:xfrm>
                <a:off x="3888" y="3168"/>
                <a:ext cx="720" cy="0"/>
              </a:xfrm>
              <a:prstGeom prst="line">
                <a:avLst/>
              </a:prstGeom>
              <a:noFill/>
              <a:ln w="38100">
                <a:solidFill>
                  <a:srgbClr val="C0C0C0"/>
                </a:solidFill>
                <a:round/>
                <a:headEnd/>
                <a:tailEnd/>
              </a:ln>
              <a:extLst>
                <a:ext uri="{909E8E84-426E-40DD-AFC4-6F175D3DCCD1}">
                  <a14:hiddenFill xmlns:a14="http://schemas.microsoft.com/office/drawing/2010/main">
                    <a:noFill/>
                  </a14:hiddenFill>
                </a:ext>
              </a:extLst>
            </p:spPr>
            <p:txBody>
              <a:bodyPr/>
              <a:lstStyle/>
              <a:p>
                <a:endParaRPr lang="fr-FR" sz="1693"/>
              </a:p>
            </p:txBody>
          </p:sp>
          <p:grpSp>
            <p:nvGrpSpPr>
              <p:cNvPr id="72" name="Group 72"/>
              <p:cNvGrpSpPr>
                <a:grpSpLocks/>
              </p:cNvGrpSpPr>
              <p:nvPr/>
            </p:nvGrpSpPr>
            <p:grpSpPr bwMode="auto">
              <a:xfrm>
                <a:off x="4368" y="2928"/>
                <a:ext cx="383" cy="678"/>
                <a:chOff x="4848" y="2736"/>
                <a:chExt cx="624" cy="1104"/>
              </a:xfrm>
            </p:grpSpPr>
            <p:sp>
              <p:nvSpPr>
                <p:cNvPr id="73" name="AutoShape 73"/>
                <p:cNvSpPr>
                  <a:spLocks noChangeArrowheads="1"/>
                </p:cNvSpPr>
                <p:nvPr/>
              </p:nvSpPr>
              <p:spPr bwMode="auto">
                <a:xfrm rot="-5400000">
                  <a:off x="4745" y="3319"/>
                  <a:ext cx="816" cy="225"/>
                </a:xfrm>
                <a:prstGeom prst="chevron">
                  <a:avLst>
                    <a:gd name="adj" fmla="val 63080"/>
                  </a:avLst>
                </a:prstGeom>
                <a:gradFill rotWithShape="0">
                  <a:gsLst>
                    <a:gs pos="0">
                      <a:srgbClr val="FFCBA9"/>
                    </a:gs>
                    <a:gs pos="100000">
                      <a:srgbClr val="FF6600"/>
                    </a:gs>
                  </a:gsLst>
                  <a:lin ang="5400000" scaled="1"/>
                </a:gradFill>
                <a:ln w="9525">
                  <a:solidFill>
                    <a:srgbClr val="CC0000"/>
                  </a:solidFill>
                  <a:miter lim="800000"/>
                  <a:headEnd/>
                  <a:tailEnd/>
                </a:ln>
              </p:spPr>
              <p:txBody>
                <a:bodyPr wrap="none"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fr-FR" altLang="fr-FR" sz="1693"/>
                </a:p>
              </p:txBody>
            </p:sp>
            <p:sp>
              <p:nvSpPr>
                <p:cNvPr id="74" name="AutoShape 74"/>
                <p:cNvSpPr>
                  <a:spLocks noChangeArrowheads="1"/>
                </p:cNvSpPr>
                <p:nvPr/>
              </p:nvSpPr>
              <p:spPr bwMode="auto">
                <a:xfrm>
                  <a:off x="4848" y="2736"/>
                  <a:ext cx="624" cy="624"/>
                </a:xfrm>
                <a:prstGeom prst="star16">
                  <a:avLst>
                    <a:gd name="adj" fmla="val 37500"/>
                  </a:avLst>
                </a:prstGeom>
                <a:gradFill rotWithShape="0">
                  <a:gsLst>
                    <a:gs pos="0">
                      <a:srgbClr val="FFCBA9"/>
                    </a:gs>
                    <a:gs pos="100000">
                      <a:srgbClr val="FF6600"/>
                    </a:gs>
                  </a:gsLst>
                  <a:path path="shape">
                    <a:fillToRect l="50000" t="50000" r="50000" b="50000"/>
                  </a:path>
                </a:gradFill>
                <a:ln w="9525">
                  <a:solidFill>
                    <a:srgbClr val="CC0000"/>
                  </a:solidFill>
                  <a:miter lim="800000"/>
                  <a:headEnd/>
                  <a:tailEnd/>
                </a:ln>
              </p:spPr>
              <p:txBody>
                <a:bodyPr wrap="none"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fr-FR" altLang="fr-FR" sz="1693"/>
                </a:p>
              </p:txBody>
            </p:sp>
            <p:sp>
              <p:nvSpPr>
                <p:cNvPr id="75" name="Oval 75"/>
                <p:cNvSpPr>
                  <a:spLocks noChangeArrowheads="1"/>
                </p:cNvSpPr>
                <p:nvPr/>
              </p:nvSpPr>
              <p:spPr bwMode="auto">
                <a:xfrm>
                  <a:off x="5040" y="2928"/>
                  <a:ext cx="240" cy="240"/>
                </a:xfrm>
                <a:prstGeom prst="ellipse">
                  <a:avLst/>
                </a:prstGeom>
                <a:gradFill rotWithShape="0">
                  <a:gsLst>
                    <a:gs pos="0">
                      <a:srgbClr val="FFF8EA"/>
                    </a:gs>
                    <a:gs pos="100000">
                      <a:srgbClr val="FFCC66"/>
                    </a:gs>
                  </a:gsLst>
                  <a:path path="shape">
                    <a:fillToRect l="50000" t="50000" r="50000" b="50000"/>
                  </a:path>
                </a:gradFill>
                <a:ln w="9525">
                  <a:solidFill>
                    <a:srgbClr val="CC0000"/>
                  </a:solidFill>
                  <a:round/>
                  <a:headEnd/>
                  <a:tailEnd/>
                </a:ln>
              </p:spPr>
              <p:txBody>
                <a:bodyPr wrap="none"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fr-FR" altLang="fr-FR" sz="1693"/>
                </a:p>
              </p:txBody>
            </p:sp>
          </p:grpSp>
        </p:grpSp>
        <p:sp>
          <p:nvSpPr>
            <p:cNvPr id="79" name="Freeform 76"/>
            <p:cNvSpPr>
              <a:spLocks/>
            </p:cNvSpPr>
            <p:nvPr/>
          </p:nvSpPr>
          <p:spPr bwMode="auto">
            <a:xfrm>
              <a:off x="1979613" y="3213100"/>
              <a:ext cx="2743200" cy="609600"/>
            </a:xfrm>
            <a:custGeom>
              <a:avLst/>
              <a:gdLst/>
              <a:ahLst/>
              <a:cxnLst>
                <a:cxn ang="0">
                  <a:pos x="1728" y="0"/>
                </a:cxn>
                <a:cxn ang="0">
                  <a:pos x="1728" y="192"/>
                </a:cxn>
                <a:cxn ang="0">
                  <a:pos x="0" y="192"/>
                </a:cxn>
                <a:cxn ang="0">
                  <a:pos x="0" y="384"/>
                </a:cxn>
              </a:cxnLst>
              <a:rect l="0" t="0" r="r" b="b"/>
              <a:pathLst>
                <a:path w="1728" h="384">
                  <a:moveTo>
                    <a:pt x="1728" y="0"/>
                  </a:moveTo>
                  <a:lnTo>
                    <a:pt x="1728" y="192"/>
                  </a:lnTo>
                  <a:lnTo>
                    <a:pt x="0" y="192"/>
                  </a:lnTo>
                  <a:lnTo>
                    <a:pt x="0" y="384"/>
                  </a:lnTo>
                </a:path>
              </a:pathLst>
            </a:custGeom>
            <a:noFill/>
            <a:ln w="57150" cap="flat" cmpd="sng">
              <a:solidFill>
                <a:schemeClr val="accent2"/>
              </a:solidFill>
              <a:prstDash val="solid"/>
              <a:round/>
              <a:headEnd type="none" w="med" len="med"/>
              <a:tailEnd type="triangle" w="med" len="med"/>
            </a:ln>
            <a:effectLst>
              <a:outerShdw dist="35921" dir="2700000" algn="ctr" rotWithShape="0">
                <a:schemeClr val="folHlink"/>
              </a:outerShdw>
            </a:effectLst>
          </p:spPr>
          <p:txBody>
            <a:bodyPr/>
            <a:lstStyle/>
            <a:p>
              <a:pPr>
                <a:defRPr/>
              </a:pPr>
              <a:endParaRPr lang="fr-FR" sz="1693"/>
            </a:p>
          </p:txBody>
        </p:sp>
        <p:sp>
          <p:nvSpPr>
            <p:cNvPr id="80" name="Line 77"/>
            <p:cNvSpPr>
              <a:spLocks noChangeShapeType="1"/>
            </p:cNvSpPr>
            <p:nvPr/>
          </p:nvSpPr>
          <p:spPr bwMode="auto">
            <a:xfrm>
              <a:off x="5219700" y="3213100"/>
              <a:ext cx="0" cy="609600"/>
            </a:xfrm>
            <a:prstGeom prst="line">
              <a:avLst/>
            </a:prstGeom>
            <a:noFill/>
            <a:ln w="57150">
              <a:solidFill>
                <a:schemeClr val="accent2"/>
              </a:solidFill>
              <a:round/>
              <a:headEnd/>
              <a:tailEnd type="triangle" w="med" len="med"/>
            </a:ln>
            <a:effectLst>
              <a:outerShdw dist="35921" dir="2700000" algn="ctr" rotWithShape="0">
                <a:schemeClr val="folHlink"/>
              </a:outerShdw>
            </a:effectLst>
          </p:spPr>
          <p:txBody>
            <a:bodyPr/>
            <a:lstStyle/>
            <a:p>
              <a:pPr>
                <a:defRPr/>
              </a:pPr>
              <a:endParaRPr lang="fr-FR" sz="1693"/>
            </a:p>
          </p:txBody>
        </p:sp>
        <p:grpSp>
          <p:nvGrpSpPr>
            <p:cNvPr id="81" name="Group 79"/>
            <p:cNvGrpSpPr>
              <a:grpSpLocks/>
            </p:cNvGrpSpPr>
            <p:nvPr/>
          </p:nvGrpSpPr>
          <p:grpSpPr bwMode="auto">
            <a:xfrm>
              <a:off x="4067175" y="1916113"/>
              <a:ext cx="1106488" cy="1789112"/>
              <a:chOff x="752" y="760"/>
              <a:chExt cx="626" cy="1012"/>
            </a:xfrm>
          </p:grpSpPr>
          <p:sp>
            <p:nvSpPr>
              <p:cNvPr id="82" name="Freeform 80"/>
              <p:cNvSpPr>
                <a:spLocks/>
              </p:cNvSpPr>
              <p:nvPr/>
            </p:nvSpPr>
            <p:spPr bwMode="auto">
              <a:xfrm>
                <a:off x="754" y="760"/>
                <a:ext cx="623" cy="217"/>
              </a:xfrm>
              <a:custGeom>
                <a:avLst/>
                <a:gdLst>
                  <a:gd name="T0" fmla="*/ 0 w 1291"/>
                  <a:gd name="T1" fmla="*/ 307 h 449"/>
                  <a:gd name="T2" fmla="*/ 577 w 1291"/>
                  <a:gd name="T3" fmla="*/ 448 h 449"/>
                  <a:gd name="T4" fmla="*/ 1290 w 1291"/>
                  <a:gd name="T5" fmla="*/ 127 h 449"/>
                  <a:gd name="T6" fmla="*/ 727 w 1291"/>
                  <a:gd name="T7" fmla="*/ 0 h 449"/>
                  <a:gd name="T8" fmla="*/ 0 w 1291"/>
                  <a:gd name="T9" fmla="*/ 307 h 449"/>
                  <a:gd name="T10" fmla="*/ 0 60000 65536"/>
                  <a:gd name="T11" fmla="*/ 0 60000 65536"/>
                  <a:gd name="T12" fmla="*/ 0 60000 65536"/>
                  <a:gd name="T13" fmla="*/ 0 60000 65536"/>
                  <a:gd name="T14" fmla="*/ 0 60000 65536"/>
                  <a:gd name="T15" fmla="*/ 0 w 1291"/>
                  <a:gd name="T16" fmla="*/ 0 h 449"/>
                  <a:gd name="T17" fmla="*/ 1291 w 1291"/>
                  <a:gd name="T18" fmla="*/ 449 h 449"/>
                </a:gdLst>
                <a:ahLst/>
                <a:cxnLst>
                  <a:cxn ang="T10">
                    <a:pos x="T0" y="T1"/>
                  </a:cxn>
                  <a:cxn ang="T11">
                    <a:pos x="T2" y="T3"/>
                  </a:cxn>
                  <a:cxn ang="T12">
                    <a:pos x="T4" y="T5"/>
                  </a:cxn>
                  <a:cxn ang="T13">
                    <a:pos x="T6" y="T7"/>
                  </a:cxn>
                  <a:cxn ang="T14">
                    <a:pos x="T8" y="T9"/>
                  </a:cxn>
                </a:cxnLst>
                <a:rect l="T15" t="T16" r="T17" b="T18"/>
                <a:pathLst>
                  <a:path w="1291" h="449">
                    <a:moveTo>
                      <a:pt x="0" y="307"/>
                    </a:moveTo>
                    <a:lnTo>
                      <a:pt x="577" y="448"/>
                    </a:lnTo>
                    <a:lnTo>
                      <a:pt x="1290" y="127"/>
                    </a:lnTo>
                    <a:lnTo>
                      <a:pt x="727" y="0"/>
                    </a:lnTo>
                    <a:lnTo>
                      <a:pt x="0" y="307"/>
                    </a:lnTo>
                  </a:path>
                </a:pathLst>
              </a:custGeom>
              <a:solidFill>
                <a:schemeClr val="bg1"/>
              </a:solidFill>
              <a:ln w="3175" cap="rnd">
                <a:solidFill>
                  <a:schemeClr val="tx1"/>
                </a:solidFill>
                <a:round/>
                <a:headEnd/>
                <a:tailEnd/>
              </a:ln>
            </p:spPr>
            <p:txBody>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fr-FR" altLang="fr-FR" sz="1693"/>
              </a:p>
            </p:txBody>
          </p:sp>
          <p:sp>
            <p:nvSpPr>
              <p:cNvPr id="83" name="Freeform 81"/>
              <p:cNvSpPr>
                <a:spLocks/>
              </p:cNvSpPr>
              <p:nvPr/>
            </p:nvSpPr>
            <p:spPr bwMode="auto">
              <a:xfrm>
                <a:off x="764" y="1513"/>
                <a:ext cx="604" cy="259"/>
              </a:xfrm>
              <a:custGeom>
                <a:avLst/>
                <a:gdLst>
                  <a:gd name="T0" fmla="*/ 0 w 1252"/>
                  <a:gd name="T1" fmla="*/ 292 h 536"/>
                  <a:gd name="T2" fmla="*/ 0 w 1252"/>
                  <a:gd name="T3" fmla="*/ 370 h 536"/>
                  <a:gd name="T4" fmla="*/ 567 w 1252"/>
                  <a:gd name="T5" fmla="*/ 535 h 536"/>
                  <a:gd name="T6" fmla="*/ 1251 w 1252"/>
                  <a:gd name="T7" fmla="*/ 92 h 536"/>
                  <a:gd name="T8" fmla="*/ 1251 w 1252"/>
                  <a:gd name="T9" fmla="*/ 0 h 536"/>
                  <a:gd name="T10" fmla="*/ 0 60000 65536"/>
                  <a:gd name="T11" fmla="*/ 0 60000 65536"/>
                  <a:gd name="T12" fmla="*/ 0 60000 65536"/>
                  <a:gd name="T13" fmla="*/ 0 60000 65536"/>
                  <a:gd name="T14" fmla="*/ 0 60000 65536"/>
                  <a:gd name="T15" fmla="*/ 0 w 1252"/>
                  <a:gd name="T16" fmla="*/ 0 h 536"/>
                  <a:gd name="T17" fmla="*/ 1252 w 1252"/>
                  <a:gd name="T18" fmla="*/ 536 h 536"/>
                </a:gdLst>
                <a:ahLst/>
                <a:cxnLst>
                  <a:cxn ang="T10">
                    <a:pos x="T0" y="T1"/>
                  </a:cxn>
                  <a:cxn ang="T11">
                    <a:pos x="T2" y="T3"/>
                  </a:cxn>
                  <a:cxn ang="T12">
                    <a:pos x="T4" y="T5"/>
                  </a:cxn>
                  <a:cxn ang="T13">
                    <a:pos x="T6" y="T7"/>
                  </a:cxn>
                  <a:cxn ang="T14">
                    <a:pos x="T8" y="T9"/>
                  </a:cxn>
                </a:cxnLst>
                <a:rect l="T15" t="T16" r="T17" b="T18"/>
                <a:pathLst>
                  <a:path w="1252" h="536">
                    <a:moveTo>
                      <a:pt x="0" y="292"/>
                    </a:moveTo>
                    <a:lnTo>
                      <a:pt x="0" y="370"/>
                    </a:lnTo>
                    <a:lnTo>
                      <a:pt x="567" y="535"/>
                    </a:lnTo>
                    <a:lnTo>
                      <a:pt x="1251" y="92"/>
                    </a:lnTo>
                    <a:lnTo>
                      <a:pt x="1251" y="0"/>
                    </a:lnTo>
                  </a:path>
                </a:pathLst>
              </a:custGeom>
              <a:solidFill>
                <a:srgbClr val="969696"/>
              </a:solidFill>
              <a:ln w="3175" cap="rnd">
                <a:solidFill>
                  <a:schemeClr val="tx1"/>
                </a:solidFill>
                <a:round/>
                <a:headEnd/>
                <a:tailEnd/>
              </a:ln>
            </p:spPr>
            <p:txBody>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fr-FR" altLang="fr-FR" sz="1693"/>
              </a:p>
            </p:txBody>
          </p:sp>
          <p:sp>
            <p:nvSpPr>
              <p:cNvPr id="84" name="Freeform 82"/>
              <p:cNvSpPr>
                <a:spLocks/>
              </p:cNvSpPr>
              <p:nvPr/>
            </p:nvSpPr>
            <p:spPr bwMode="auto">
              <a:xfrm>
                <a:off x="1026" y="820"/>
                <a:ext cx="352" cy="927"/>
              </a:xfrm>
              <a:custGeom>
                <a:avLst/>
                <a:gdLst>
                  <a:gd name="T0" fmla="*/ 0 w 729"/>
                  <a:gd name="T1" fmla="*/ 328 h 1916"/>
                  <a:gd name="T2" fmla="*/ 4 w 729"/>
                  <a:gd name="T3" fmla="*/ 1915 h 1916"/>
                  <a:gd name="T4" fmla="*/ 728 w 729"/>
                  <a:gd name="T5" fmla="*/ 1456 h 1916"/>
                  <a:gd name="T6" fmla="*/ 728 w 729"/>
                  <a:gd name="T7" fmla="*/ 0 h 1916"/>
                  <a:gd name="T8" fmla="*/ 0 w 729"/>
                  <a:gd name="T9" fmla="*/ 328 h 1916"/>
                  <a:gd name="T10" fmla="*/ 0 60000 65536"/>
                  <a:gd name="T11" fmla="*/ 0 60000 65536"/>
                  <a:gd name="T12" fmla="*/ 0 60000 65536"/>
                  <a:gd name="T13" fmla="*/ 0 60000 65536"/>
                  <a:gd name="T14" fmla="*/ 0 60000 65536"/>
                  <a:gd name="T15" fmla="*/ 0 w 729"/>
                  <a:gd name="T16" fmla="*/ 0 h 1916"/>
                  <a:gd name="T17" fmla="*/ 729 w 729"/>
                  <a:gd name="T18" fmla="*/ 1916 h 1916"/>
                </a:gdLst>
                <a:ahLst/>
                <a:cxnLst>
                  <a:cxn ang="T10">
                    <a:pos x="T0" y="T1"/>
                  </a:cxn>
                  <a:cxn ang="T11">
                    <a:pos x="T2" y="T3"/>
                  </a:cxn>
                  <a:cxn ang="T12">
                    <a:pos x="T4" y="T5"/>
                  </a:cxn>
                  <a:cxn ang="T13">
                    <a:pos x="T6" y="T7"/>
                  </a:cxn>
                  <a:cxn ang="T14">
                    <a:pos x="T8" y="T9"/>
                  </a:cxn>
                </a:cxnLst>
                <a:rect l="T15" t="T16" r="T17" b="T18"/>
                <a:pathLst>
                  <a:path w="729" h="1916">
                    <a:moveTo>
                      <a:pt x="0" y="328"/>
                    </a:moveTo>
                    <a:lnTo>
                      <a:pt x="4" y="1915"/>
                    </a:lnTo>
                    <a:lnTo>
                      <a:pt x="728" y="1456"/>
                    </a:lnTo>
                    <a:lnTo>
                      <a:pt x="728" y="0"/>
                    </a:lnTo>
                    <a:lnTo>
                      <a:pt x="0" y="328"/>
                    </a:lnTo>
                  </a:path>
                </a:pathLst>
              </a:custGeom>
              <a:gradFill rotWithShape="0">
                <a:gsLst>
                  <a:gs pos="0">
                    <a:srgbClr val="B2B2B2"/>
                  </a:gs>
                  <a:gs pos="100000">
                    <a:srgbClr val="E5E5E5"/>
                  </a:gs>
                </a:gsLst>
                <a:path path="rect">
                  <a:fillToRect l="100000" t="100000"/>
                </a:path>
              </a:gradFill>
              <a:ln w="3175" cap="rnd">
                <a:solidFill>
                  <a:schemeClr val="tx1"/>
                </a:solidFill>
                <a:round/>
                <a:headEnd/>
                <a:tailEnd/>
              </a:ln>
            </p:spPr>
            <p:txBody>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fr-FR" altLang="fr-FR" sz="1693"/>
              </a:p>
            </p:txBody>
          </p:sp>
          <p:sp>
            <p:nvSpPr>
              <p:cNvPr id="85" name="Freeform 83"/>
              <p:cNvSpPr>
                <a:spLocks/>
              </p:cNvSpPr>
              <p:nvPr/>
            </p:nvSpPr>
            <p:spPr bwMode="auto">
              <a:xfrm>
                <a:off x="752" y="908"/>
                <a:ext cx="278" cy="834"/>
              </a:xfrm>
              <a:custGeom>
                <a:avLst/>
                <a:gdLst>
                  <a:gd name="T0" fmla="*/ 576 w 577"/>
                  <a:gd name="T1" fmla="*/ 140 h 1728"/>
                  <a:gd name="T2" fmla="*/ 576 w 577"/>
                  <a:gd name="T3" fmla="*/ 1727 h 1728"/>
                  <a:gd name="T4" fmla="*/ 0 w 577"/>
                  <a:gd name="T5" fmla="*/ 1568 h 1728"/>
                  <a:gd name="T6" fmla="*/ 0 w 577"/>
                  <a:gd name="T7" fmla="*/ 0 h 1728"/>
                  <a:gd name="T8" fmla="*/ 576 w 577"/>
                  <a:gd name="T9" fmla="*/ 140 h 1728"/>
                  <a:gd name="T10" fmla="*/ 0 60000 65536"/>
                  <a:gd name="T11" fmla="*/ 0 60000 65536"/>
                  <a:gd name="T12" fmla="*/ 0 60000 65536"/>
                  <a:gd name="T13" fmla="*/ 0 60000 65536"/>
                  <a:gd name="T14" fmla="*/ 0 60000 65536"/>
                  <a:gd name="T15" fmla="*/ 0 w 577"/>
                  <a:gd name="T16" fmla="*/ 0 h 1728"/>
                  <a:gd name="T17" fmla="*/ 577 w 577"/>
                  <a:gd name="T18" fmla="*/ 1728 h 1728"/>
                </a:gdLst>
                <a:ahLst/>
                <a:cxnLst>
                  <a:cxn ang="T10">
                    <a:pos x="T0" y="T1"/>
                  </a:cxn>
                  <a:cxn ang="T11">
                    <a:pos x="T2" y="T3"/>
                  </a:cxn>
                  <a:cxn ang="T12">
                    <a:pos x="T4" y="T5"/>
                  </a:cxn>
                  <a:cxn ang="T13">
                    <a:pos x="T6" y="T7"/>
                  </a:cxn>
                  <a:cxn ang="T14">
                    <a:pos x="T8" y="T9"/>
                  </a:cxn>
                </a:cxnLst>
                <a:rect l="T15" t="T16" r="T17" b="T18"/>
                <a:pathLst>
                  <a:path w="577" h="1728">
                    <a:moveTo>
                      <a:pt x="576" y="140"/>
                    </a:moveTo>
                    <a:lnTo>
                      <a:pt x="576" y="1727"/>
                    </a:lnTo>
                    <a:lnTo>
                      <a:pt x="0" y="1568"/>
                    </a:lnTo>
                    <a:lnTo>
                      <a:pt x="0" y="0"/>
                    </a:lnTo>
                    <a:lnTo>
                      <a:pt x="576" y="140"/>
                    </a:lnTo>
                  </a:path>
                </a:pathLst>
              </a:custGeom>
              <a:gradFill rotWithShape="0">
                <a:gsLst>
                  <a:gs pos="0">
                    <a:srgbClr val="EDEDED"/>
                  </a:gs>
                  <a:gs pos="100000">
                    <a:srgbClr val="B2B2B2"/>
                  </a:gs>
                </a:gsLst>
                <a:lin ang="5400000" scaled="1"/>
              </a:gradFill>
              <a:ln w="3175" cap="rnd">
                <a:solidFill>
                  <a:schemeClr val="tx1"/>
                </a:solidFill>
                <a:round/>
                <a:headEnd/>
                <a:tailEnd/>
              </a:ln>
            </p:spPr>
            <p:txBody>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fr-FR" altLang="fr-FR" sz="1693"/>
              </a:p>
            </p:txBody>
          </p:sp>
          <p:sp>
            <p:nvSpPr>
              <p:cNvPr id="86" name="Line 84"/>
              <p:cNvSpPr>
                <a:spLocks noChangeShapeType="1"/>
              </p:cNvSpPr>
              <p:nvPr/>
            </p:nvSpPr>
            <p:spPr bwMode="auto">
              <a:xfrm>
                <a:off x="791" y="1610"/>
                <a:ext cx="192" cy="51"/>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fr-FR" sz="1693"/>
              </a:p>
            </p:txBody>
          </p:sp>
          <p:sp>
            <p:nvSpPr>
              <p:cNvPr id="87" name="Oval 85"/>
              <p:cNvSpPr>
                <a:spLocks noChangeArrowheads="1"/>
              </p:cNvSpPr>
              <p:nvPr/>
            </p:nvSpPr>
            <p:spPr bwMode="auto">
              <a:xfrm>
                <a:off x="784" y="949"/>
                <a:ext cx="31" cy="17"/>
              </a:xfrm>
              <a:prstGeom prst="ellipse">
                <a:avLst/>
              </a:prstGeom>
              <a:solidFill>
                <a:schemeClr val="accent2"/>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fr-FR" altLang="fr-FR" sz="1693"/>
              </a:p>
            </p:txBody>
          </p:sp>
          <p:sp>
            <p:nvSpPr>
              <p:cNvPr id="88" name="Line 86"/>
              <p:cNvSpPr>
                <a:spLocks noChangeShapeType="1"/>
              </p:cNvSpPr>
              <p:nvPr/>
            </p:nvSpPr>
            <p:spPr bwMode="auto">
              <a:xfrm>
                <a:off x="791" y="1572"/>
                <a:ext cx="192" cy="51"/>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fr-FR" sz="1693"/>
              </a:p>
            </p:txBody>
          </p:sp>
          <p:sp>
            <p:nvSpPr>
              <p:cNvPr id="89" name="Line 87"/>
              <p:cNvSpPr>
                <a:spLocks noChangeShapeType="1"/>
              </p:cNvSpPr>
              <p:nvPr/>
            </p:nvSpPr>
            <p:spPr bwMode="auto">
              <a:xfrm>
                <a:off x="791" y="1534"/>
                <a:ext cx="192" cy="52"/>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fr-FR" sz="1693"/>
              </a:p>
            </p:txBody>
          </p:sp>
          <p:sp>
            <p:nvSpPr>
              <p:cNvPr id="90" name="Line 88"/>
              <p:cNvSpPr>
                <a:spLocks noChangeShapeType="1"/>
              </p:cNvSpPr>
              <p:nvPr/>
            </p:nvSpPr>
            <p:spPr bwMode="auto">
              <a:xfrm>
                <a:off x="791" y="1497"/>
                <a:ext cx="192" cy="51"/>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fr-FR" sz="1693"/>
              </a:p>
            </p:txBody>
          </p:sp>
          <p:sp>
            <p:nvSpPr>
              <p:cNvPr id="91" name="Line 89"/>
              <p:cNvSpPr>
                <a:spLocks noChangeShapeType="1"/>
              </p:cNvSpPr>
              <p:nvPr/>
            </p:nvSpPr>
            <p:spPr bwMode="auto">
              <a:xfrm>
                <a:off x="791" y="1458"/>
                <a:ext cx="192" cy="51"/>
              </a:xfrm>
              <a:prstGeom prst="line">
                <a:avLst/>
              </a:prstGeom>
              <a:noFill/>
              <a:ln w="635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fr-FR" sz="1693"/>
              </a:p>
            </p:txBody>
          </p:sp>
          <p:sp>
            <p:nvSpPr>
              <p:cNvPr id="92" name="Freeform 90"/>
              <p:cNvSpPr>
                <a:spLocks/>
              </p:cNvSpPr>
              <p:nvPr/>
            </p:nvSpPr>
            <p:spPr bwMode="auto">
              <a:xfrm>
                <a:off x="794" y="1094"/>
                <a:ext cx="190" cy="355"/>
              </a:xfrm>
              <a:custGeom>
                <a:avLst/>
                <a:gdLst>
                  <a:gd name="T0" fmla="*/ 0 w 397"/>
                  <a:gd name="T1" fmla="*/ 628 h 733"/>
                  <a:gd name="T2" fmla="*/ 396 w 397"/>
                  <a:gd name="T3" fmla="*/ 732 h 733"/>
                  <a:gd name="T4" fmla="*/ 396 w 397"/>
                  <a:gd name="T5" fmla="*/ 0 h 733"/>
                  <a:gd name="T6" fmla="*/ 0 60000 65536"/>
                  <a:gd name="T7" fmla="*/ 0 60000 65536"/>
                  <a:gd name="T8" fmla="*/ 0 60000 65536"/>
                  <a:gd name="T9" fmla="*/ 0 w 397"/>
                  <a:gd name="T10" fmla="*/ 0 h 733"/>
                  <a:gd name="T11" fmla="*/ 397 w 397"/>
                  <a:gd name="T12" fmla="*/ 733 h 733"/>
                </a:gdLst>
                <a:ahLst/>
                <a:cxnLst>
                  <a:cxn ang="T6">
                    <a:pos x="T0" y="T1"/>
                  </a:cxn>
                  <a:cxn ang="T7">
                    <a:pos x="T2" y="T3"/>
                  </a:cxn>
                  <a:cxn ang="T8">
                    <a:pos x="T4" y="T5"/>
                  </a:cxn>
                </a:cxnLst>
                <a:rect l="T9" t="T10" r="T11" b="T12"/>
                <a:pathLst>
                  <a:path w="397" h="733">
                    <a:moveTo>
                      <a:pt x="0" y="628"/>
                    </a:moveTo>
                    <a:lnTo>
                      <a:pt x="396" y="732"/>
                    </a:lnTo>
                    <a:lnTo>
                      <a:pt x="396" y="0"/>
                    </a:lnTo>
                  </a:path>
                </a:pathLst>
              </a:custGeom>
              <a:noFill/>
              <a:ln w="3175" cap="rnd">
                <a:solidFill>
                  <a:srgbClr val="676767"/>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fr-FR" altLang="fr-FR" sz="1693"/>
              </a:p>
            </p:txBody>
          </p:sp>
          <p:sp>
            <p:nvSpPr>
              <p:cNvPr id="93" name="Freeform 91"/>
              <p:cNvSpPr>
                <a:spLocks/>
              </p:cNvSpPr>
              <p:nvPr/>
            </p:nvSpPr>
            <p:spPr bwMode="auto">
              <a:xfrm>
                <a:off x="774" y="1024"/>
                <a:ext cx="218" cy="618"/>
              </a:xfrm>
              <a:custGeom>
                <a:avLst/>
                <a:gdLst>
                  <a:gd name="T0" fmla="*/ 452 w 453"/>
                  <a:gd name="T1" fmla="*/ 105 h 1278"/>
                  <a:gd name="T2" fmla="*/ 0 w 453"/>
                  <a:gd name="T3" fmla="*/ 0 h 1278"/>
                  <a:gd name="T4" fmla="*/ 0 w 453"/>
                  <a:gd name="T5" fmla="*/ 1277 h 1278"/>
                  <a:gd name="T6" fmla="*/ 0 60000 65536"/>
                  <a:gd name="T7" fmla="*/ 0 60000 65536"/>
                  <a:gd name="T8" fmla="*/ 0 60000 65536"/>
                  <a:gd name="T9" fmla="*/ 0 w 453"/>
                  <a:gd name="T10" fmla="*/ 0 h 1278"/>
                  <a:gd name="T11" fmla="*/ 453 w 453"/>
                  <a:gd name="T12" fmla="*/ 1278 h 1278"/>
                </a:gdLst>
                <a:ahLst/>
                <a:cxnLst>
                  <a:cxn ang="T6">
                    <a:pos x="T0" y="T1"/>
                  </a:cxn>
                  <a:cxn ang="T7">
                    <a:pos x="T2" y="T3"/>
                  </a:cxn>
                  <a:cxn ang="T8">
                    <a:pos x="T4" y="T5"/>
                  </a:cxn>
                </a:cxnLst>
                <a:rect l="T9" t="T10" r="T11" b="T12"/>
                <a:pathLst>
                  <a:path w="453" h="1278">
                    <a:moveTo>
                      <a:pt x="452" y="105"/>
                    </a:moveTo>
                    <a:lnTo>
                      <a:pt x="0" y="0"/>
                    </a:lnTo>
                    <a:lnTo>
                      <a:pt x="0" y="1277"/>
                    </a:lnTo>
                  </a:path>
                </a:pathLst>
              </a:custGeom>
              <a:noFill/>
              <a:ln w="635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fr-FR" altLang="fr-FR" sz="1693"/>
              </a:p>
            </p:txBody>
          </p:sp>
          <p:sp>
            <p:nvSpPr>
              <p:cNvPr id="94" name="Freeform 92"/>
              <p:cNvSpPr>
                <a:spLocks/>
              </p:cNvSpPr>
              <p:nvPr/>
            </p:nvSpPr>
            <p:spPr bwMode="auto">
              <a:xfrm>
                <a:off x="788" y="1047"/>
                <a:ext cx="194" cy="352"/>
              </a:xfrm>
              <a:custGeom>
                <a:avLst/>
                <a:gdLst>
                  <a:gd name="T0" fmla="*/ 401 w 402"/>
                  <a:gd name="T1" fmla="*/ 96 h 726"/>
                  <a:gd name="T2" fmla="*/ 0 w 402"/>
                  <a:gd name="T3" fmla="*/ 0 h 726"/>
                  <a:gd name="T4" fmla="*/ 0 w 402"/>
                  <a:gd name="T5" fmla="*/ 725 h 726"/>
                  <a:gd name="T6" fmla="*/ 0 60000 65536"/>
                  <a:gd name="T7" fmla="*/ 0 60000 65536"/>
                  <a:gd name="T8" fmla="*/ 0 60000 65536"/>
                  <a:gd name="T9" fmla="*/ 0 w 402"/>
                  <a:gd name="T10" fmla="*/ 0 h 726"/>
                  <a:gd name="T11" fmla="*/ 402 w 402"/>
                  <a:gd name="T12" fmla="*/ 726 h 726"/>
                </a:gdLst>
                <a:ahLst/>
                <a:cxnLst>
                  <a:cxn ang="T6">
                    <a:pos x="T0" y="T1"/>
                  </a:cxn>
                  <a:cxn ang="T7">
                    <a:pos x="T2" y="T3"/>
                  </a:cxn>
                  <a:cxn ang="T8">
                    <a:pos x="T4" y="T5"/>
                  </a:cxn>
                </a:cxnLst>
                <a:rect l="T9" t="T10" r="T11" b="T12"/>
                <a:pathLst>
                  <a:path w="402" h="726">
                    <a:moveTo>
                      <a:pt x="401" y="96"/>
                    </a:moveTo>
                    <a:lnTo>
                      <a:pt x="0" y="0"/>
                    </a:lnTo>
                    <a:lnTo>
                      <a:pt x="0" y="725"/>
                    </a:lnTo>
                  </a:path>
                </a:pathLst>
              </a:custGeom>
              <a:noFill/>
              <a:ln w="3175"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fr-FR" altLang="fr-FR" sz="1693"/>
              </a:p>
            </p:txBody>
          </p:sp>
          <p:sp>
            <p:nvSpPr>
              <p:cNvPr id="95" name="Line 93"/>
              <p:cNvSpPr>
                <a:spLocks noChangeShapeType="1"/>
              </p:cNvSpPr>
              <p:nvPr/>
            </p:nvSpPr>
            <p:spPr bwMode="auto">
              <a:xfrm>
                <a:off x="789" y="1128"/>
                <a:ext cx="187" cy="43"/>
              </a:xfrm>
              <a:prstGeom prst="line">
                <a:avLst/>
              </a:prstGeom>
              <a:noFill/>
              <a:ln w="3175">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fr-FR" sz="1693"/>
              </a:p>
            </p:txBody>
          </p:sp>
          <p:sp>
            <p:nvSpPr>
              <p:cNvPr id="96" name="Line 94"/>
              <p:cNvSpPr>
                <a:spLocks noChangeShapeType="1"/>
              </p:cNvSpPr>
              <p:nvPr/>
            </p:nvSpPr>
            <p:spPr bwMode="auto">
              <a:xfrm>
                <a:off x="789" y="1203"/>
                <a:ext cx="189" cy="43"/>
              </a:xfrm>
              <a:prstGeom prst="line">
                <a:avLst/>
              </a:prstGeom>
              <a:noFill/>
              <a:ln w="3175">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fr-FR" sz="1693"/>
              </a:p>
            </p:txBody>
          </p:sp>
          <p:sp>
            <p:nvSpPr>
              <p:cNvPr id="97" name="Line 95"/>
              <p:cNvSpPr>
                <a:spLocks noChangeShapeType="1"/>
              </p:cNvSpPr>
              <p:nvPr/>
            </p:nvSpPr>
            <p:spPr bwMode="auto">
              <a:xfrm>
                <a:off x="789" y="1296"/>
                <a:ext cx="180" cy="43"/>
              </a:xfrm>
              <a:prstGeom prst="line">
                <a:avLst/>
              </a:prstGeom>
              <a:noFill/>
              <a:ln w="3175">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fr-FR" sz="1693"/>
              </a:p>
            </p:txBody>
          </p:sp>
          <p:sp>
            <p:nvSpPr>
              <p:cNvPr id="98" name="Freeform 96"/>
              <p:cNvSpPr>
                <a:spLocks/>
              </p:cNvSpPr>
              <p:nvPr/>
            </p:nvSpPr>
            <p:spPr bwMode="auto">
              <a:xfrm>
                <a:off x="845" y="1091"/>
                <a:ext cx="74" cy="40"/>
              </a:xfrm>
              <a:custGeom>
                <a:avLst/>
                <a:gdLst>
                  <a:gd name="T0" fmla="*/ 0 w 152"/>
                  <a:gd name="T1" fmla="*/ 0 h 82"/>
                  <a:gd name="T2" fmla="*/ 0 w 152"/>
                  <a:gd name="T3" fmla="*/ 48 h 82"/>
                  <a:gd name="T4" fmla="*/ 151 w 152"/>
                  <a:gd name="T5" fmla="*/ 81 h 82"/>
                  <a:gd name="T6" fmla="*/ 151 w 152"/>
                  <a:gd name="T7" fmla="*/ 33 h 82"/>
                  <a:gd name="T8" fmla="*/ 0 w 152"/>
                  <a:gd name="T9" fmla="*/ 0 h 82"/>
                  <a:gd name="T10" fmla="*/ 0 60000 65536"/>
                  <a:gd name="T11" fmla="*/ 0 60000 65536"/>
                  <a:gd name="T12" fmla="*/ 0 60000 65536"/>
                  <a:gd name="T13" fmla="*/ 0 60000 65536"/>
                  <a:gd name="T14" fmla="*/ 0 60000 65536"/>
                  <a:gd name="T15" fmla="*/ 0 w 152"/>
                  <a:gd name="T16" fmla="*/ 0 h 82"/>
                  <a:gd name="T17" fmla="*/ 152 w 152"/>
                  <a:gd name="T18" fmla="*/ 82 h 82"/>
                </a:gdLst>
                <a:ahLst/>
                <a:cxnLst>
                  <a:cxn ang="T10">
                    <a:pos x="T0" y="T1"/>
                  </a:cxn>
                  <a:cxn ang="T11">
                    <a:pos x="T2" y="T3"/>
                  </a:cxn>
                  <a:cxn ang="T12">
                    <a:pos x="T4" y="T5"/>
                  </a:cxn>
                  <a:cxn ang="T13">
                    <a:pos x="T6" y="T7"/>
                  </a:cxn>
                  <a:cxn ang="T14">
                    <a:pos x="T8" y="T9"/>
                  </a:cxn>
                </a:cxnLst>
                <a:rect l="T15" t="T16" r="T17" b="T18"/>
                <a:pathLst>
                  <a:path w="152" h="82">
                    <a:moveTo>
                      <a:pt x="0" y="0"/>
                    </a:moveTo>
                    <a:lnTo>
                      <a:pt x="0" y="48"/>
                    </a:lnTo>
                    <a:lnTo>
                      <a:pt x="151" y="81"/>
                    </a:lnTo>
                    <a:lnTo>
                      <a:pt x="151" y="33"/>
                    </a:lnTo>
                    <a:lnTo>
                      <a:pt x="0" y="0"/>
                    </a:lnTo>
                  </a:path>
                </a:pathLst>
              </a:custGeom>
              <a:solidFill>
                <a:srgbClr val="A9A9A9"/>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fr-FR" altLang="fr-FR" sz="1693"/>
              </a:p>
            </p:txBody>
          </p:sp>
          <p:sp>
            <p:nvSpPr>
              <p:cNvPr id="99" name="Line 97"/>
              <p:cNvSpPr>
                <a:spLocks noChangeShapeType="1"/>
              </p:cNvSpPr>
              <p:nvPr/>
            </p:nvSpPr>
            <p:spPr bwMode="auto">
              <a:xfrm>
                <a:off x="816" y="1097"/>
                <a:ext cx="138" cy="30"/>
              </a:xfrm>
              <a:prstGeom prst="line">
                <a:avLst/>
              </a:prstGeom>
              <a:noFill/>
              <a:ln w="6350">
                <a:solidFill>
                  <a:srgbClr val="919191"/>
                </a:solidFill>
                <a:round/>
                <a:headEnd/>
                <a:tailEnd/>
              </a:ln>
              <a:extLst>
                <a:ext uri="{909E8E84-426E-40DD-AFC4-6F175D3DCCD1}">
                  <a14:hiddenFill xmlns:a14="http://schemas.microsoft.com/office/drawing/2010/main">
                    <a:noFill/>
                  </a14:hiddenFill>
                </a:ext>
              </a:extLst>
            </p:spPr>
            <p:txBody>
              <a:bodyPr wrap="none" anchor="ctr"/>
              <a:lstStyle/>
              <a:p>
                <a:endParaRPr lang="fr-FR" sz="1693"/>
              </a:p>
            </p:txBody>
          </p:sp>
          <p:sp>
            <p:nvSpPr>
              <p:cNvPr id="100" name="Freeform 98"/>
              <p:cNvSpPr>
                <a:spLocks/>
              </p:cNvSpPr>
              <p:nvPr/>
            </p:nvSpPr>
            <p:spPr bwMode="auto">
              <a:xfrm>
                <a:off x="802" y="1234"/>
                <a:ext cx="167" cy="75"/>
              </a:xfrm>
              <a:custGeom>
                <a:avLst/>
                <a:gdLst>
                  <a:gd name="T0" fmla="*/ 0 w 351"/>
                  <a:gd name="T1" fmla="*/ 85 h 183"/>
                  <a:gd name="T2" fmla="*/ 0 w 351"/>
                  <a:gd name="T3" fmla="*/ 0 h 183"/>
                  <a:gd name="T4" fmla="*/ 350 w 351"/>
                  <a:gd name="T5" fmla="*/ 93 h 183"/>
                  <a:gd name="T6" fmla="*/ 350 w 351"/>
                  <a:gd name="T7" fmla="*/ 182 h 183"/>
                  <a:gd name="T8" fmla="*/ 0 w 351"/>
                  <a:gd name="T9" fmla="*/ 85 h 183"/>
                  <a:gd name="T10" fmla="*/ 0 60000 65536"/>
                  <a:gd name="T11" fmla="*/ 0 60000 65536"/>
                  <a:gd name="T12" fmla="*/ 0 60000 65536"/>
                  <a:gd name="T13" fmla="*/ 0 60000 65536"/>
                  <a:gd name="T14" fmla="*/ 0 60000 65536"/>
                  <a:gd name="T15" fmla="*/ 0 w 351"/>
                  <a:gd name="T16" fmla="*/ 0 h 183"/>
                  <a:gd name="T17" fmla="*/ 351 w 351"/>
                  <a:gd name="T18" fmla="*/ 183 h 183"/>
                </a:gdLst>
                <a:ahLst/>
                <a:cxnLst>
                  <a:cxn ang="T10">
                    <a:pos x="T0" y="T1"/>
                  </a:cxn>
                  <a:cxn ang="T11">
                    <a:pos x="T2" y="T3"/>
                  </a:cxn>
                  <a:cxn ang="T12">
                    <a:pos x="T4" y="T5"/>
                  </a:cxn>
                  <a:cxn ang="T13">
                    <a:pos x="T6" y="T7"/>
                  </a:cxn>
                  <a:cxn ang="T14">
                    <a:pos x="T8" y="T9"/>
                  </a:cxn>
                </a:cxnLst>
                <a:rect l="T15" t="T16" r="T17" b="T18"/>
                <a:pathLst>
                  <a:path w="351" h="183">
                    <a:moveTo>
                      <a:pt x="0" y="85"/>
                    </a:moveTo>
                    <a:lnTo>
                      <a:pt x="0" y="0"/>
                    </a:lnTo>
                    <a:lnTo>
                      <a:pt x="350" y="93"/>
                    </a:lnTo>
                    <a:lnTo>
                      <a:pt x="350" y="182"/>
                    </a:lnTo>
                    <a:lnTo>
                      <a:pt x="0" y="85"/>
                    </a:lnTo>
                  </a:path>
                </a:pathLst>
              </a:custGeom>
              <a:solidFill>
                <a:srgbClr val="B2B2B2"/>
              </a:solidFill>
              <a:ln w="3175" cap="rnd">
                <a:solidFill>
                  <a:srgbClr val="676767"/>
                </a:solidFill>
                <a:round/>
                <a:headEnd/>
                <a:tailEnd/>
              </a:ln>
            </p:spPr>
            <p:txBody>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fr-FR" altLang="fr-FR" sz="1693"/>
              </a:p>
            </p:txBody>
          </p:sp>
          <p:sp>
            <p:nvSpPr>
              <p:cNvPr id="101" name="Freeform 99"/>
              <p:cNvSpPr>
                <a:spLocks/>
              </p:cNvSpPr>
              <p:nvPr/>
            </p:nvSpPr>
            <p:spPr bwMode="auto">
              <a:xfrm>
                <a:off x="802" y="1327"/>
                <a:ext cx="167" cy="83"/>
              </a:xfrm>
              <a:custGeom>
                <a:avLst/>
                <a:gdLst>
                  <a:gd name="T0" fmla="*/ 0 w 351"/>
                  <a:gd name="T1" fmla="*/ 85 h 182"/>
                  <a:gd name="T2" fmla="*/ 0 w 351"/>
                  <a:gd name="T3" fmla="*/ 0 h 182"/>
                  <a:gd name="T4" fmla="*/ 350 w 351"/>
                  <a:gd name="T5" fmla="*/ 93 h 182"/>
                  <a:gd name="T6" fmla="*/ 350 w 351"/>
                  <a:gd name="T7" fmla="*/ 181 h 182"/>
                  <a:gd name="T8" fmla="*/ 0 w 351"/>
                  <a:gd name="T9" fmla="*/ 85 h 182"/>
                  <a:gd name="T10" fmla="*/ 0 60000 65536"/>
                  <a:gd name="T11" fmla="*/ 0 60000 65536"/>
                  <a:gd name="T12" fmla="*/ 0 60000 65536"/>
                  <a:gd name="T13" fmla="*/ 0 60000 65536"/>
                  <a:gd name="T14" fmla="*/ 0 60000 65536"/>
                  <a:gd name="T15" fmla="*/ 0 w 351"/>
                  <a:gd name="T16" fmla="*/ 0 h 182"/>
                  <a:gd name="T17" fmla="*/ 351 w 351"/>
                  <a:gd name="T18" fmla="*/ 182 h 182"/>
                </a:gdLst>
                <a:ahLst/>
                <a:cxnLst>
                  <a:cxn ang="T10">
                    <a:pos x="T0" y="T1"/>
                  </a:cxn>
                  <a:cxn ang="T11">
                    <a:pos x="T2" y="T3"/>
                  </a:cxn>
                  <a:cxn ang="T12">
                    <a:pos x="T4" y="T5"/>
                  </a:cxn>
                  <a:cxn ang="T13">
                    <a:pos x="T6" y="T7"/>
                  </a:cxn>
                  <a:cxn ang="T14">
                    <a:pos x="T8" y="T9"/>
                  </a:cxn>
                </a:cxnLst>
                <a:rect l="T15" t="T16" r="T17" b="T18"/>
                <a:pathLst>
                  <a:path w="351" h="182">
                    <a:moveTo>
                      <a:pt x="0" y="85"/>
                    </a:moveTo>
                    <a:lnTo>
                      <a:pt x="0" y="0"/>
                    </a:lnTo>
                    <a:lnTo>
                      <a:pt x="350" y="93"/>
                    </a:lnTo>
                    <a:lnTo>
                      <a:pt x="350" y="181"/>
                    </a:lnTo>
                    <a:lnTo>
                      <a:pt x="0" y="85"/>
                    </a:lnTo>
                  </a:path>
                </a:pathLst>
              </a:custGeom>
              <a:solidFill>
                <a:srgbClr val="B2B2B2"/>
              </a:solidFill>
              <a:ln w="3175" cap="rnd">
                <a:solidFill>
                  <a:srgbClr val="676767"/>
                </a:solidFill>
                <a:round/>
                <a:headEnd/>
                <a:tailEnd/>
              </a:ln>
            </p:spPr>
            <p:txBody>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fr-FR" altLang="fr-FR" sz="1693"/>
              </a:p>
            </p:txBody>
          </p:sp>
          <p:sp>
            <p:nvSpPr>
              <p:cNvPr id="102" name="Freeform 100"/>
              <p:cNvSpPr>
                <a:spLocks/>
              </p:cNvSpPr>
              <p:nvPr/>
            </p:nvSpPr>
            <p:spPr bwMode="auto">
              <a:xfrm>
                <a:off x="799" y="1150"/>
                <a:ext cx="170" cy="77"/>
              </a:xfrm>
              <a:custGeom>
                <a:avLst/>
                <a:gdLst>
                  <a:gd name="T0" fmla="*/ 0 w 351"/>
                  <a:gd name="T1" fmla="*/ 85 h 182"/>
                  <a:gd name="T2" fmla="*/ 0 w 351"/>
                  <a:gd name="T3" fmla="*/ 0 h 182"/>
                  <a:gd name="T4" fmla="*/ 350 w 351"/>
                  <a:gd name="T5" fmla="*/ 93 h 182"/>
                  <a:gd name="T6" fmla="*/ 350 w 351"/>
                  <a:gd name="T7" fmla="*/ 181 h 182"/>
                  <a:gd name="T8" fmla="*/ 0 w 351"/>
                  <a:gd name="T9" fmla="*/ 85 h 182"/>
                  <a:gd name="T10" fmla="*/ 0 60000 65536"/>
                  <a:gd name="T11" fmla="*/ 0 60000 65536"/>
                  <a:gd name="T12" fmla="*/ 0 60000 65536"/>
                  <a:gd name="T13" fmla="*/ 0 60000 65536"/>
                  <a:gd name="T14" fmla="*/ 0 60000 65536"/>
                  <a:gd name="T15" fmla="*/ 0 w 351"/>
                  <a:gd name="T16" fmla="*/ 0 h 182"/>
                  <a:gd name="T17" fmla="*/ 351 w 351"/>
                  <a:gd name="T18" fmla="*/ 182 h 182"/>
                </a:gdLst>
                <a:ahLst/>
                <a:cxnLst>
                  <a:cxn ang="T10">
                    <a:pos x="T0" y="T1"/>
                  </a:cxn>
                  <a:cxn ang="T11">
                    <a:pos x="T2" y="T3"/>
                  </a:cxn>
                  <a:cxn ang="T12">
                    <a:pos x="T4" y="T5"/>
                  </a:cxn>
                  <a:cxn ang="T13">
                    <a:pos x="T6" y="T7"/>
                  </a:cxn>
                  <a:cxn ang="T14">
                    <a:pos x="T8" y="T9"/>
                  </a:cxn>
                </a:cxnLst>
                <a:rect l="T15" t="T16" r="T17" b="T18"/>
                <a:pathLst>
                  <a:path w="351" h="182">
                    <a:moveTo>
                      <a:pt x="0" y="85"/>
                    </a:moveTo>
                    <a:lnTo>
                      <a:pt x="0" y="0"/>
                    </a:lnTo>
                    <a:lnTo>
                      <a:pt x="350" y="93"/>
                    </a:lnTo>
                    <a:lnTo>
                      <a:pt x="350" y="181"/>
                    </a:lnTo>
                    <a:lnTo>
                      <a:pt x="0" y="85"/>
                    </a:lnTo>
                  </a:path>
                </a:pathLst>
              </a:custGeom>
              <a:solidFill>
                <a:srgbClr val="B2B2B2"/>
              </a:solidFill>
              <a:ln w="3175" cap="rnd">
                <a:solidFill>
                  <a:srgbClr val="676767"/>
                </a:solidFill>
                <a:round/>
                <a:headEnd/>
                <a:tailEnd/>
              </a:ln>
            </p:spPr>
            <p:txBody>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endParaRPr lang="fr-FR" altLang="fr-FR" sz="1693"/>
              </a:p>
            </p:txBody>
          </p:sp>
          <p:sp>
            <p:nvSpPr>
              <p:cNvPr id="103" name="Line 101"/>
              <p:cNvSpPr>
                <a:spLocks noChangeShapeType="1"/>
              </p:cNvSpPr>
              <p:nvPr/>
            </p:nvSpPr>
            <p:spPr bwMode="auto">
              <a:xfrm flipH="1" flipV="1">
                <a:off x="921" y="1197"/>
                <a:ext cx="33" cy="8"/>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wrap="none" tIns="25801" bIns="25801" anchor="ctr">
                <a:spAutoFit/>
              </a:bodyPr>
              <a:lstStyle/>
              <a:p>
                <a:endParaRPr lang="fr-FR" sz="1693"/>
              </a:p>
            </p:txBody>
          </p:sp>
          <p:sp>
            <p:nvSpPr>
              <p:cNvPr id="104" name="Line 102"/>
              <p:cNvSpPr>
                <a:spLocks noChangeShapeType="1"/>
              </p:cNvSpPr>
              <p:nvPr/>
            </p:nvSpPr>
            <p:spPr bwMode="auto">
              <a:xfrm flipH="1" flipV="1">
                <a:off x="921" y="1279"/>
                <a:ext cx="33" cy="7"/>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wrap="none" tIns="25801" bIns="25801" anchor="ctr">
                <a:spAutoFit/>
              </a:bodyPr>
              <a:lstStyle/>
              <a:p>
                <a:endParaRPr lang="fr-FR" sz="1693"/>
              </a:p>
            </p:txBody>
          </p:sp>
          <p:sp>
            <p:nvSpPr>
              <p:cNvPr id="105" name="Line 103"/>
              <p:cNvSpPr>
                <a:spLocks noChangeShapeType="1"/>
              </p:cNvSpPr>
              <p:nvPr/>
            </p:nvSpPr>
            <p:spPr bwMode="auto">
              <a:xfrm flipH="1" flipV="1">
                <a:off x="921" y="1378"/>
                <a:ext cx="33" cy="8"/>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wrap="none" tIns="25801" bIns="25801" anchor="ctr">
                <a:spAutoFit/>
              </a:bodyPr>
              <a:lstStyle/>
              <a:p>
                <a:endParaRPr lang="fr-FR" sz="1693"/>
              </a:p>
            </p:txBody>
          </p:sp>
        </p:grpSp>
        <p:sp>
          <p:nvSpPr>
            <p:cNvPr id="106" name="Text Box 104"/>
            <p:cNvSpPr txBox="1">
              <a:spLocks noChangeArrowheads="1"/>
            </p:cNvSpPr>
            <p:nvPr/>
          </p:nvSpPr>
          <p:spPr bwMode="auto">
            <a:xfrm>
              <a:off x="5292725" y="1861954"/>
              <a:ext cx="3504355" cy="425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25801" bIns="25801" anchor="ctr">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r>
                <a:rPr lang="fr-FR" altLang="fr-FR" sz="1881" dirty="0">
                  <a:latin typeface="Arial" panose="020B0604020202020204" pitchFamily="34" charset="0"/>
                </a:rPr>
                <a:t>Autorité de  certification </a:t>
              </a:r>
            </a:p>
          </p:txBody>
        </p:sp>
      </p:grpSp>
    </p:spTree>
    <p:extLst>
      <p:ext uri="{BB962C8B-B14F-4D97-AF65-F5344CB8AC3E}">
        <p14:creationId xmlns:p14="http://schemas.microsoft.com/office/powerpoint/2010/main" val="8648397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IBcegos">
  <a:themeElements>
    <a:clrScheme name="SMARTPOCKET 2023 FONCEE">
      <a:dk1>
        <a:srgbClr val="2C0000"/>
      </a:dk1>
      <a:lt1>
        <a:sysClr val="window" lastClr="FFFFFF"/>
      </a:lt1>
      <a:dk2>
        <a:srgbClr val="222B3D"/>
      </a:dk2>
      <a:lt2>
        <a:srgbClr val="733909"/>
      </a:lt2>
      <a:accent1>
        <a:srgbClr val="385438"/>
      </a:accent1>
      <a:accent2>
        <a:srgbClr val="C16F61"/>
      </a:accent2>
      <a:accent3>
        <a:srgbClr val="2D0051"/>
      </a:accent3>
      <a:accent4>
        <a:srgbClr val="876300"/>
      </a:accent4>
      <a:accent5>
        <a:srgbClr val="A50062"/>
      </a:accent5>
      <a:accent6>
        <a:srgbClr val="001B71"/>
      </a:accent6>
      <a:hlink>
        <a:srgbClr val="4A4954"/>
      </a:hlink>
      <a:folHlink>
        <a:srgbClr val="9998A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Bcegos" id="{A8C36B1C-A4AC-4BA4-8876-98D2C5C3BF2B}" vid="{FC0F2313-D628-471E-8353-B9AFC18FA6DB}"/>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IBcegos</Template>
  <TotalTime>11</TotalTime>
  <Words>1487</Words>
  <Application>Microsoft Office PowerPoint</Application>
  <PresentationFormat>Grand écran</PresentationFormat>
  <Paragraphs>174</Paragraphs>
  <Slides>23</Slides>
  <Notes>1</Notes>
  <HiddenSlides>0</HiddenSlides>
  <MMClips>1</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23</vt:i4>
      </vt:variant>
    </vt:vector>
  </HeadingPairs>
  <TitlesOfParts>
    <vt:vector size="31" baseType="lpstr">
      <vt:lpstr>Aptos</vt:lpstr>
      <vt:lpstr>Arial</vt:lpstr>
      <vt:lpstr>Arial Narrow</vt:lpstr>
      <vt:lpstr>Calibri</vt:lpstr>
      <vt:lpstr>Courier New</vt:lpstr>
      <vt:lpstr>Times New Roman</vt:lpstr>
      <vt:lpstr>Wingdings</vt:lpstr>
      <vt:lpstr>IBcegos</vt:lpstr>
      <vt:lpstr>Cryptographie  -  PKI</vt:lpstr>
      <vt:lpstr>Introduction</vt:lpstr>
      <vt:lpstr>Chiffrement des données (confidentialité)</vt:lpstr>
      <vt:lpstr>Chiffrement symétrique</vt:lpstr>
      <vt:lpstr>Exemple de chiffrement symétrique</vt:lpstr>
      <vt:lpstr>Chiffrement asymétrique</vt:lpstr>
      <vt:lpstr>Chiffrement asymétrique</vt:lpstr>
      <vt:lpstr>Chiffrement asymétrique</vt:lpstr>
      <vt:lpstr>Mise en œuvre de  la cryptographie : Service réseau PKI</vt:lpstr>
      <vt:lpstr>PKI et certificats</vt:lpstr>
      <vt:lpstr>Mise en œuvre de  la cryptographie Service réseau PKI</vt:lpstr>
      <vt:lpstr>Autorité de certification d’entreprise</vt:lpstr>
      <vt:lpstr>Gestion automatisée des certificats</vt:lpstr>
      <vt:lpstr>Modèle de certificat</vt:lpstr>
      <vt:lpstr>Remarques : Les certificats autosignés</vt:lpstr>
      <vt:lpstr>Présentation PowerPoint</vt:lpstr>
      <vt:lpstr>Serveur Web sécurisé</vt:lpstr>
      <vt:lpstr>Introduction</vt:lpstr>
      <vt:lpstr>Processus de connexion SSL</vt:lpstr>
      <vt:lpstr>Processus de connexion SSL</vt:lpstr>
      <vt:lpstr>Processus de connexion SSL</vt:lpstr>
      <vt:lpstr>Méthodologie d’implémentation</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jerome lambert</dc:creator>
  <cp:lastModifiedBy>jerome lambert</cp:lastModifiedBy>
  <cp:revision>5</cp:revision>
  <dcterms:created xsi:type="dcterms:W3CDTF">2024-11-25T15:41:58Z</dcterms:created>
  <dcterms:modified xsi:type="dcterms:W3CDTF">2024-11-26T08:05:35Z</dcterms:modified>
</cp:coreProperties>
</file>